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7" r:id="rId2"/>
    <p:sldId id="268" r:id="rId3"/>
    <p:sldId id="269" r:id="rId4"/>
    <p:sldId id="259" r:id="rId5"/>
    <p:sldId id="256" r:id="rId6"/>
    <p:sldId id="257" r:id="rId7"/>
    <p:sldId id="258" r:id="rId8"/>
    <p:sldId id="260" r:id="rId9"/>
    <p:sldId id="270" r:id="rId10"/>
    <p:sldId id="261" r:id="rId11"/>
    <p:sldId id="262" r:id="rId12"/>
    <p:sldId id="263" r:id="rId13"/>
    <p:sldId id="264"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5226" autoAdjust="0"/>
  </p:normalViewPr>
  <p:slideViewPr>
    <p:cSldViewPr snapToGrid="0" snapToObjects="1">
      <p:cViewPr varScale="1">
        <p:scale>
          <a:sx n="104" d="100"/>
          <a:sy n="104" d="100"/>
        </p:scale>
        <p:origin x="150" y="210"/>
      </p:cViewPr>
      <p:guideLst/>
    </p:cSldViewPr>
  </p:slideViewPr>
  <p:outlineViewPr>
    <p:cViewPr>
      <p:scale>
        <a:sx n="33" d="100"/>
        <a:sy n="33" d="100"/>
      </p:scale>
      <p:origin x="0" y="-7066"/>
    </p:cViewPr>
  </p:outlineViewPr>
  <p:notesTextViewPr>
    <p:cViewPr>
      <p:scale>
        <a:sx n="1" d="1"/>
        <a:sy n="1" d="1"/>
      </p:scale>
      <p:origin x="0" y="0"/>
    </p:cViewPr>
  </p:notesTextViewPr>
  <p:notesViewPr>
    <p:cSldViewPr snapToGrid="0" snapToObjects="1">
      <p:cViewPr varScale="1">
        <p:scale>
          <a:sx n="64" d="100"/>
          <a:sy n="64" d="100"/>
        </p:scale>
        <p:origin x="3158"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D87E20-EBD7-4033-B04F-C0D4779F39E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51A3D03-D906-4E32-8D27-E25743EC8852}">
      <dgm:prSet/>
      <dgm:spPr/>
      <dgm:t>
        <a:bodyPr/>
        <a:lstStyle/>
        <a:p>
          <a:r>
            <a:rPr lang="en-US"/>
            <a:t>Preserving what we have for future needs</a:t>
          </a:r>
        </a:p>
      </dgm:t>
    </dgm:pt>
    <dgm:pt modelId="{74457B4C-0B60-4D4D-9E80-A34CFA05AE51}" type="parTrans" cxnId="{ED49EE78-D3C3-4713-B11F-2DCECD6F20FF}">
      <dgm:prSet/>
      <dgm:spPr/>
      <dgm:t>
        <a:bodyPr/>
        <a:lstStyle/>
        <a:p>
          <a:endParaRPr lang="en-US"/>
        </a:p>
      </dgm:t>
    </dgm:pt>
    <dgm:pt modelId="{6761F5F6-71DA-4F09-890E-2DA908DA251A}" type="sibTrans" cxnId="{ED49EE78-D3C3-4713-B11F-2DCECD6F20FF}">
      <dgm:prSet/>
      <dgm:spPr/>
      <dgm:t>
        <a:bodyPr/>
        <a:lstStyle/>
        <a:p>
          <a:endParaRPr lang="en-US"/>
        </a:p>
      </dgm:t>
    </dgm:pt>
    <dgm:pt modelId="{A6B65434-01D1-4236-B521-03C293C3522A}">
      <dgm:prSet/>
      <dgm:spPr/>
      <dgm:t>
        <a:bodyPr/>
        <a:lstStyle/>
        <a:p>
          <a:r>
            <a:rPr lang="en-US"/>
            <a:t>Responding to the needs of our times</a:t>
          </a:r>
        </a:p>
      </dgm:t>
    </dgm:pt>
    <dgm:pt modelId="{C7FE5CCB-E966-4B44-9371-F4C6E4BF6672}" type="parTrans" cxnId="{BE0B3FA3-67A3-41D9-8090-D0EBE5906AD0}">
      <dgm:prSet/>
      <dgm:spPr/>
      <dgm:t>
        <a:bodyPr/>
        <a:lstStyle/>
        <a:p>
          <a:endParaRPr lang="en-US"/>
        </a:p>
      </dgm:t>
    </dgm:pt>
    <dgm:pt modelId="{495580E3-1437-41AC-A79A-FA3FC889F8F6}" type="sibTrans" cxnId="{BE0B3FA3-67A3-41D9-8090-D0EBE5906AD0}">
      <dgm:prSet/>
      <dgm:spPr/>
      <dgm:t>
        <a:bodyPr/>
        <a:lstStyle/>
        <a:p>
          <a:endParaRPr lang="en-US"/>
        </a:p>
      </dgm:t>
    </dgm:pt>
    <dgm:pt modelId="{5C3F9E4B-3362-4246-9B3E-F2F7B1CF569B}">
      <dgm:prSet/>
      <dgm:spPr/>
      <dgm:t>
        <a:bodyPr/>
        <a:lstStyle/>
        <a:p>
          <a:r>
            <a:rPr lang="en-US"/>
            <a:t>What is enough?</a:t>
          </a:r>
        </a:p>
      </dgm:t>
    </dgm:pt>
    <dgm:pt modelId="{4CE18315-DC71-4DF1-8A86-30712A87C779}" type="parTrans" cxnId="{39256960-494F-4D09-AF7C-05A1D14EE20F}">
      <dgm:prSet/>
      <dgm:spPr/>
      <dgm:t>
        <a:bodyPr/>
        <a:lstStyle/>
        <a:p>
          <a:endParaRPr lang="en-US"/>
        </a:p>
      </dgm:t>
    </dgm:pt>
    <dgm:pt modelId="{0CC5505A-5567-4568-97A1-5EC4E1D236CD}" type="sibTrans" cxnId="{39256960-494F-4D09-AF7C-05A1D14EE20F}">
      <dgm:prSet/>
      <dgm:spPr/>
      <dgm:t>
        <a:bodyPr/>
        <a:lstStyle/>
        <a:p>
          <a:endParaRPr lang="en-US"/>
        </a:p>
      </dgm:t>
    </dgm:pt>
    <dgm:pt modelId="{D81550A9-332C-4177-A7E5-98C6D99E89CD}">
      <dgm:prSet/>
      <dgm:spPr/>
      <dgm:t>
        <a:bodyPr/>
        <a:lstStyle/>
        <a:p>
          <a:r>
            <a:rPr lang="en-US"/>
            <a:t>Faithful to our life in common</a:t>
          </a:r>
        </a:p>
      </dgm:t>
    </dgm:pt>
    <dgm:pt modelId="{F8583DC3-5D29-407A-AEE7-7800074C8664}" type="parTrans" cxnId="{E05FC653-96BD-4239-A126-5449F177D284}">
      <dgm:prSet/>
      <dgm:spPr/>
      <dgm:t>
        <a:bodyPr/>
        <a:lstStyle/>
        <a:p>
          <a:endParaRPr lang="en-US"/>
        </a:p>
      </dgm:t>
    </dgm:pt>
    <dgm:pt modelId="{DF4E5258-970D-4283-9CBD-4AF2BFF33B6D}" type="sibTrans" cxnId="{E05FC653-96BD-4239-A126-5449F177D284}">
      <dgm:prSet/>
      <dgm:spPr/>
      <dgm:t>
        <a:bodyPr/>
        <a:lstStyle/>
        <a:p>
          <a:endParaRPr lang="en-US"/>
        </a:p>
      </dgm:t>
    </dgm:pt>
    <dgm:pt modelId="{95B06C16-2872-4FF9-BA79-555B7BB1FB18}">
      <dgm:prSet/>
      <dgm:spPr/>
      <dgm:t>
        <a:bodyPr/>
        <a:lstStyle/>
        <a:p>
          <a:r>
            <a:rPr lang="en-US"/>
            <a:t>Survive</a:t>
          </a:r>
        </a:p>
      </dgm:t>
    </dgm:pt>
    <dgm:pt modelId="{71680113-D30E-423F-ABBE-7BAE9B221F43}" type="parTrans" cxnId="{E305D604-4C52-43F7-AA7D-5CDA00F14F71}">
      <dgm:prSet/>
      <dgm:spPr/>
      <dgm:t>
        <a:bodyPr/>
        <a:lstStyle/>
        <a:p>
          <a:endParaRPr lang="en-US"/>
        </a:p>
      </dgm:t>
    </dgm:pt>
    <dgm:pt modelId="{E57C69EC-0B25-4C88-BB0D-368FEDA8E978}" type="sibTrans" cxnId="{E305D604-4C52-43F7-AA7D-5CDA00F14F71}">
      <dgm:prSet/>
      <dgm:spPr/>
      <dgm:t>
        <a:bodyPr/>
        <a:lstStyle/>
        <a:p>
          <a:endParaRPr lang="en-US"/>
        </a:p>
      </dgm:t>
    </dgm:pt>
    <dgm:pt modelId="{649ED680-CCEE-43D6-99ED-219A25710BBD}">
      <dgm:prSet/>
      <dgm:spPr/>
      <dgm:t>
        <a:bodyPr/>
        <a:lstStyle/>
        <a:p>
          <a:r>
            <a:rPr lang="en-US"/>
            <a:t>Thrive</a:t>
          </a:r>
        </a:p>
      </dgm:t>
    </dgm:pt>
    <dgm:pt modelId="{0BE08F38-34B8-481E-BD3D-3597EC1DF676}" type="parTrans" cxnId="{4A23EFBE-CD70-42CE-B7AB-3F6A685D5EDF}">
      <dgm:prSet/>
      <dgm:spPr/>
      <dgm:t>
        <a:bodyPr/>
        <a:lstStyle/>
        <a:p>
          <a:endParaRPr lang="en-US"/>
        </a:p>
      </dgm:t>
    </dgm:pt>
    <dgm:pt modelId="{B60B13AC-A9F0-4301-B344-03769FFD6DEB}" type="sibTrans" cxnId="{4A23EFBE-CD70-42CE-B7AB-3F6A685D5EDF}">
      <dgm:prSet/>
      <dgm:spPr/>
      <dgm:t>
        <a:bodyPr/>
        <a:lstStyle/>
        <a:p>
          <a:endParaRPr lang="en-US"/>
        </a:p>
      </dgm:t>
    </dgm:pt>
    <dgm:pt modelId="{AE977BC4-A6B1-4F3C-A055-DF9A3F11E525}" type="pres">
      <dgm:prSet presAssocID="{42D87E20-EBD7-4033-B04F-C0D4779F39EA}" presName="linear" presStyleCnt="0">
        <dgm:presLayoutVars>
          <dgm:animLvl val="lvl"/>
          <dgm:resizeHandles val="exact"/>
        </dgm:presLayoutVars>
      </dgm:prSet>
      <dgm:spPr/>
    </dgm:pt>
    <dgm:pt modelId="{F8FEDE80-07FE-426F-9061-9FDC4D92F37F}" type="pres">
      <dgm:prSet presAssocID="{751A3D03-D906-4E32-8D27-E25743EC8852}" presName="parentText" presStyleLbl="node1" presStyleIdx="0" presStyleCnt="6">
        <dgm:presLayoutVars>
          <dgm:chMax val="0"/>
          <dgm:bulletEnabled val="1"/>
        </dgm:presLayoutVars>
      </dgm:prSet>
      <dgm:spPr/>
    </dgm:pt>
    <dgm:pt modelId="{56A0A38F-CCCC-43C6-9E7E-2986D381F163}" type="pres">
      <dgm:prSet presAssocID="{6761F5F6-71DA-4F09-890E-2DA908DA251A}" presName="spacer" presStyleCnt="0"/>
      <dgm:spPr/>
    </dgm:pt>
    <dgm:pt modelId="{CB496EA9-4390-4741-B29A-32C183468E5B}" type="pres">
      <dgm:prSet presAssocID="{A6B65434-01D1-4236-B521-03C293C3522A}" presName="parentText" presStyleLbl="node1" presStyleIdx="1" presStyleCnt="6">
        <dgm:presLayoutVars>
          <dgm:chMax val="0"/>
          <dgm:bulletEnabled val="1"/>
        </dgm:presLayoutVars>
      </dgm:prSet>
      <dgm:spPr/>
    </dgm:pt>
    <dgm:pt modelId="{F87B5A93-4DEC-442D-8330-DA98F6FB90AF}" type="pres">
      <dgm:prSet presAssocID="{495580E3-1437-41AC-A79A-FA3FC889F8F6}" presName="spacer" presStyleCnt="0"/>
      <dgm:spPr/>
    </dgm:pt>
    <dgm:pt modelId="{7C29805C-436D-4F7D-93C8-90DCBAABFA0A}" type="pres">
      <dgm:prSet presAssocID="{5C3F9E4B-3362-4246-9B3E-F2F7B1CF569B}" presName="parentText" presStyleLbl="node1" presStyleIdx="2" presStyleCnt="6">
        <dgm:presLayoutVars>
          <dgm:chMax val="0"/>
          <dgm:bulletEnabled val="1"/>
        </dgm:presLayoutVars>
      </dgm:prSet>
      <dgm:spPr/>
    </dgm:pt>
    <dgm:pt modelId="{7971F831-6BEC-4026-8533-70AE4E3B21A0}" type="pres">
      <dgm:prSet presAssocID="{0CC5505A-5567-4568-97A1-5EC4E1D236CD}" presName="spacer" presStyleCnt="0"/>
      <dgm:spPr/>
    </dgm:pt>
    <dgm:pt modelId="{1BC995F0-EA35-4AC7-9454-27BCCFB9C52B}" type="pres">
      <dgm:prSet presAssocID="{D81550A9-332C-4177-A7E5-98C6D99E89CD}" presName="parentText" presStyleLbl="node1" presStyleIdx="3" presStyleCnt="6">
        <dgm:presLayoutVars>
          <dgm:chMax val="0"/>
          <dgm:bulletEnabled val="1"/>
        </dgm:presLayoutVars>
      </dgm:prSet>
      <dgm:spPr/>
    </dgm:pt>
    <dgm:pt modelId="{287B4CFF-A3BF-42BB-BBA6-4668BA3ED980}" type="pres">
      <dgm:prSet presAssocID="{DF4E5258-970D-4283-9CBD-4AF2BFF33B6D}" presName="spacer" presStyleCnt="0"/>
      <dgm:spPr/>
    </dgm:pt>
    <dgm:pt modelId="{A575667A-7221-4FCA-A8EC-420F974E7114}" type="pres">
      <dgm:prSet presAssocID="{95B06C16-2872-4FF9-BA79-555B7BB1FB18}" presName="parentText" presStyleLbl="node1" presStyleIdx="4" presStyleCnt="6">
        <dgm:presLayoutVars>
          <dgm:chMax val="0"/>
          <dgm:bulletEnabled val="1"/>
        </dgm:presLayoutVars>
      </dgm:prSet>
      <dgm:spPr/>
    </dgm:pt>
    <dgm:pt modelId="{29676CA0-1BBF-4734-AB70-43C0DED43775}" type="pres">
      <dgm:prSet presAssocID="{E57C69EC-0B25-4C88-BB0D-368FEDA8E978}" presName="spacer" presStyleCnt="0"/>
      <dgm:spPr/>
    </dgm:pt>
    <dgm:pt modelId="{ECCD49AA-0B03-4504-9636-AB50AFE0A003}" type="pres">
      <dgm:prSet presAssocID="{649ED680-CCEE-43D6-99ED-219A25710BBD}" presName="parentText" presStyleLbl="node1" presStyleIdx="5" presStyleCnt="6">
        <dgm:presLayoutVars>
          <dgm:chMax val="0"/>
          <dgm:bulletEnabled val="1"/>
        </dgm:presLayoutVars>
      </dgm:prSet>
      <dgm:spPr/>
    </dgm:pt>
  </dgm:ptLst>
  <dgm:cxnLst>
    <dgm:cxn modelId="{E305D604-4C52-43F7-AA7D-5CDA00F14F71}" srcId="{42D87E20-EBD7-4033-B04F-C0D4779F39EA}" destId="{95B06C16-2872-4FF9-BA79-555B7BB1FB18}" srcOrd="4" destOrd="0" parTransId="{71680113-D30E-423F-ABBE-7BAE9B221F43}" sibTransId="{E57C69EC-0B25-4C88-BB0D-368FEDA8E978}"/>
    <dgm:cxn modelId="{19703515-33C0-4B6B-A433-627AF6D6C830}" type="presOf" srcId="{D81550A9-332C-4177-A7E5-98C6D99E89CD}" destId="{1BC995F0-EA35-4AC7-9454-27BCCFB9C52B}" srcOrd="0" destOrd="0" presId="urn:microsoft.com/office/officeart/2005/8/layout/vList2"/>
    <dgm:cxn modelId="{64F82C17-00E0-4EAA-80F5-35BE686535D0}" type="presOf" srcId="{649ED680-CCEE-43D6-99ED-219A25710BBD}" destId="{ECCD49AA-0B03-4504-9636-AB50AFE0A003}" srcOrd="0" destOrd="0" presId="urn:microsoft.com/office/officeart/2005/8/layout/vList2"/>
    <dgm:cxn modelId="{39256960-494F-4D09-AF7C-05A1D14EE20F}" srcId="{42D87E20-EBD7-4033-B04F-C0D4779F39EA}" destId="{5C3F9E4B-3362-4246-9B3E-F2F7B1CF569B}" srcOrd="2" destOrd="0" parTransId="{4CE18315-DC71-4DF1-8A86-30712A87C779}" sibTransId="{0CC5505A-5567-4568-97A1-5EC4E1D236CD}"/>
    <dgm:cxn modelId="{E05FC653-96BD-4239-A126-5449F177D284}" srcId="{42D87E20-EBD7-4033-B04F-C0D4779F39EA}" destId="{D81550A9-332C-4177-A7E5-98C6D99E89CD}" srcOrd="3" destOrd="0" parTransId="{F8583DC3-5D29-407A-AEE7-7800074C8664}" sibTransId="{DF4E5258-970D-4283-9CBD-4AF2BFF33B6D}"/>
    <dgm:cxn modelId="{ED49EE78-D3C3-4713-B11F-2DCECD6F20FF}" srcId="{42D87E20-EBD7-4033-B04F-C0D4779F39EA}" destId="{751A3D03-D906-4E32-8D27-E25743EC8852}" srcOrd="0" destOrd="0" parTransId="{74457B4C-0B60-4D4D-9E80-A34CFA05AE51}" sibTransId="{6761F5F6-71DA-4F09-890E-2DA908DA251A}"/>
    <dgm:cxn modelId="{E4244080-BB2E-4A37-A4F1-401FDB46368A}" type="presOf" srcId="{751A3D03-D906-4E32-8D27-E25743EC8852}" destId="{F8FEDE80-07FE-426F-9061-9FDC4D92F37F}" srcOrd="0" destOrd="0" presId="urn:microsoft.com/office/officeart/2005/8/layout/vList2"/>
    <dgm:cxn modelId="{4814F697-FB2A-412D-8051-5DA41F41C40E}" type="presOf" srcId="{42D87E20-EBD7-4033-B04F-C0D4779F39EA}" destId="{AE977BC4-A6B1-4F3C-A055-DF9A3F11E525}" srcOrd="0" destOrd="0" presId="urn:microsoft.com/office/officeart/2005/8/layout/vList2"/>
    <dgm:cxn modelId="{BE0B3FA3-67A3-41D9-8090-D0EBE5906AD0}" srcId="{42D87E20-EBD7-4033-B04F-C0D4779F39EA}" destId="{A6B65434-01D1-4236-B521-03C293C3522A}" srcOrd="1" destOrd="0" parTransId="{C7FE5CCB-E966-4B44-9371-F4C6E4BF6672}" sibTransId="{495580E3-1437-41AC-A79A-FA3FC889F8F6}"/>
    <dgm:cxn modelId="{C7B108B8-472C-425C-8BDF-08F7FE3F9CDA}" type="presOf" srcId="{A6B65434-01D1-4236-B521-03C293C3522A}" destId="{CB496EA9-4390-4741-B29A-32C183468E5B}" srcOrd="0" destOrd="0" presId="urn:microsoft.com/office/officeart/2005/8/layout/vList2"/>
    <dgm:cxn modelId="{A523FFB8-1322-466D-A8FE-A55868B7ACA5}" type="presOf" srcId="{95B06C16-2872-4FF9-BA79-555B7BB1FB18}" destId="{A575667A-7221-4FCA-A8EC-420F974E7114}" srcOrd="0" destOrd="0" presId="urn:microsoft.com/office/officeart/2005/8/layout/vList2"/>
    <dgm:cxn modelId="{4A23EFBE-CD70-42CE-B7AB-3F6A685D5EDF}" srcId="{42D87E20-EBD7-4033-B04F-C0D4779F39EA}" destId="{649ED680-CCEE-43D6-99ED-219A25710BBD}" srcOrd="5" destOrd="0" parTransId="{0BE08F38-34B8-481E-BD3D-3597EC1DF676}" sibTransId="{B60B13AC-A9F0-4301-B344-03769FFD6DEB}"/>
    <dgm:cxn modelId="{6CA2F4D1-0F05-4EEA-BEF4-4EBA235DDA4A}" type="presOf" srcId="{5C3F9E4B-3362-4246-9B3E-F2F7B1CF569B}" destId="{7C29805C-436D-4F7D-93C8-90DCBAABFA0A}" srcOrd="0" destOrd="0" presId="urn:microsoft.com/office/officeart/2005/8/layout/vList2"/>
    <dgm:cxn modelId="{A5AFF1E3-2CCA-4565-BD00-EB6F9C821299}" type="presParOf" srcId="{AE977BC4-A6B1-4F3C-A055-DF9A3F11E525}" destId="{F8FEDE80-07FE-426F-9061-9FDC4D92F37F}" srcOrd="0" destOrd="0" presId="urn:microsoft.com/office/officeart/2005/8/layout/vList2"/>
    <dgm:cxn modelId="{4F7876A2-181D-4876-9A5A-FF2EFBC5D1F9}" type="presParOf" srcId="{AE977BC4-A6B1-4F3C-A055-DF9A3F11E525}" destId="{56A0A38F-CCCC-43C6-9E7E-2986D381F163}" srcOrd="1" destOrd="0" presId="urn:microsoft.com/office/officeart/2005/8/layout/vList2"/>
    <dgm:cxn modelId="{A638171D-3650-40F5-8D64-4A1C107D0C1C}" type="presParOf" srcId="{AE977BC4-A6B1-4F3C-A055-DF9A3F11E525}" destId="{CB496EA9-4390-4741-B29A-32C183468E5B}" srcOrd="2" destOrd="0" presId="urn:microsoft.com/office/officeart/2005/8/layout/vList2"/>
    <dgm:cxn modelId="{86457340-DA1D-4436-A1E9-58060985244E}" type="presParOf" srcId="{AE977BC4-A6B1-4F3C-A055-DF9A3F11E525}" destId="{F87B5A93-4DEC-442D-8330-DA98F6FB90AF}" srcOrd="3" destOrd="0" presId="urn:microsoft.com/office/officeart/2005/8/layout/vList2"/>
    <dgm:cxn modelId="{7870AEFA-46B6-4342-86B7-B02D67842F28}" type="presParOf" srcId="{AE977BC4-A6B1-4F3C-A055-DF9A3F11E525}" destId="{7C29805C-436D-4F7D-93C8-90DCBAABFA0A}" srcOrd="4" destOrd="0" presId="urn:microsoft.com/office/officeart/2005/8/layout/vList2"/>
    <dgm:cxn modelId="{FD2BA381-70E5-4759-A91B-4033E59751DD}" type="presParOf" srcId="{AE977BC4-A6B1-4F3C-A055-DF9A3F11E525}" destId="{7971F831-6BEC-4026-8533-70AE4E3B21A0}" srcOrd="5" destOrd="0" presId="urn:microsoft.com/office/officeart/2005/8/layout/vList2"/>
    <dgm:cxn modelId="{F1F2A992-A78D-4932-AB31-C79422805F76}" type="presParOf" srcId="{AE977BC4-A6B1-4F3C-A055-DF9A3F11E525}" destId="{1BC995F0-EA35-4AC7-9454-27BCCFB9C52B}" srcOrd="6" destOrd="0" presId="urn:microsoft.com/office/officeart/2005/8/layout/vList2"/>
    <dgm:cxn modelId="{C9FE6F84-6470-4397-8122-6A2D6B479102}" type="presParOf" srcId="{AE977BC4-A6B1-4F3C-A055-DF9A3F11E525}" destId="{287B4CFF-A3BF-42BB-BBA6-4668BA3ED980}" srcOrd="7" destOrd="0" presId="urn:microsoft.com/office/officeart/2005/8/layout/vList2"/>
    <dgm:cxn modelId="{BC8BC6C2-DE20-4695-8FFC-B8EE6F186347}" type="presParOf" srcId="{AE977BC4-A6B1-4F3C-A055-DF9A3F11E525}" destId="{A575667A-7221-4FCA-A8EC-420F974E7114}" srcOrd="8" destOrd="0" presId="urn:microsoft.com/office/officeart/2005/8/layout/vList2"/>
    <dgm:cxn modelId="{2F7E3284-29AD-43A2-BB69-33B4C64F5B01}" type="presParOf" srcId="{AE977BC4-A6B1-4F3C-A055-DF9A3F11E525}" destId="{29676CA0-1BBF-4734-AB70-43C0DED43775}" srcOrd="9" destOrd="0" presId="urn:microsoft.com/office/officeart/2005/8/layout/vList2"/>
    <dgm:cxn modelId="{7C867428-636F-4550-843B-CF89CC4478D2}" type="presParOf" srcId="{AE977BC4-A6B1-4F3C-A055-DF9A3F11E525}" destId="{ECCD49AA-0B03-4504-9636-AB50AFE0A003}"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EDE80-07FE-426F-9061-9FDC4D92F37F}">
      <dsp:nvSpPr>
        <dsp:cNvPr id="0" name=""/>
        <dsp:cNvSpPr/>
      </dsp:nvSpPr>
      <dsp:spPr>
        <a:xfrm>
          <a:off x="0" y="434258"/>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Preserving what we have for future needs</a:t>
          </a:r>
        </a:p>
      </dsp:txBody>
      <dsp:txXfrm>
        <a:off x="25759" y="460017"/>
        <a:ext cx="5130082" cy="476152"/>
      </dsp:txXfrm>
    </dsp:sp>
    <dsp:sp modelId="{CB496EA9-4390-4741-B29A-32C183468E5B}">
      <dsp:nvSpPr>
        <dsp:cNvPr id="0" name=""/>
        <dsp:cNvSpPr/>
      </dsp:nvSpPr>
      <dsp:spPr>
        <a:xfrm>
          <a:off x="0" y="1025289"/>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Responding to the needs of our times</a:t>
          </a:r>
        </a:p>
      </dsp:txBody>
      <dsp:txXfrm>
        <a:off x="25759" y="1051048"/>
        <a:ext cx="5130082" cy="476152"/>
      </dsp:txXfrm>
    </dsp:sp>
    <dsp:sp modelId="{7C29805C-436D-4F7D-93C8-90DCBAABFA0A}">
      <dsp:nvSpPr>
        <dsp:cNvPr id="0" name=""/>
        <dsp:cNvSpPr/>
      </dsp:nvSpPr>
      <dsp:spPr>
        <a:xfrm>
          <a:off x="0" y="1616319"/>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What is enough?</a:t>
          </a:r>
        </a:p>
      </dsp:txBody>
      <dsp:txXfrm>
        <a:off x="25759" y="1642078"/>
        <a:ext cx="5130082" cy="476152"/>
      </dsp:txXfrm>
    </dsp:sp>
    <dsp:sp modelId="{1BC995F0-EA35-4AC7-9454-27BCCFB9C52B}">
      <dsp:nvSpPr>
        <dsp:cNvPr id="0" name=""/>
        <dsp:cNvSpPr/>
      </dsp:nvSpPr>
      <dsp:spPr>
        <a:xfrm>
          <a:off x="0" y="2207349"/>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Faithful to our life in common</a:t>
          </a:r>
        </a:p>
      </dsp:txBody>
      <dsp:txXfrm>
        <a:off x="25759" y="2233108"/>
        <a:ext cx="5130082" cy="476152"/>
      </dsp:txXfrm>
    </dsp:sp>
    <dsp:sp modelId="{A575667A-7221-4FCA-A8EC-420F974E7114}">
      <dsp:nvSpPr>
        <dsp:cNvPr id="0" name=""/>
        <dsp:cNvSpPr/>
      </dsp:nvSpPr>
      <dsp:spPr>
        <a:xfrm>
          <a:off x="0" y="2798379"/>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Survive</a:t>
          </a:r>
        </a:p>
      </dsp:txBody>
      <dsp:txXfrm>
        <a:off x="25759" y="2824138"/>
        <a:ext cx="5130082" cy="476152"/>
      </dsp:txXfrm>
    </dsp:sp>
    <dsp:sp modelId="{ECCD49AA-0B03-4504-9636-AB50AFE0A003}">
      <dsp:nvSpPr>
        <dsp:cNvPr id="0" name=""/>
        <dsp:cNvSpPr/>
      </dsp:nvSpPr>
      <dsp:spPr>
        <a:xfrm>
          <a:off x="0" y="3389409"/>
          <a:ext cx="51816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Thrive</a:t>
          </a:r>
        </a:p>
      </dsp:txBody>
      <dsp:txXfrm>
        <a:off x="25759" y="3415168"/>
        <a:ext cx="5130082" cy="4761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309121D-24DE-4D08-ADCA-8092B5DC18ED}" type="datetimeFigureOut">
              <a:rPr lang="en-US" smtClean="0"/>
              <a:t>8/9/2021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DBD5F61-3136-4C2D-870E-C6E525343810}" type="slidenum">
              <a:rPr lang="en-US" smtClean="0"/>
              <a:t>‹#›</a:t>
            </a:fld>
            <a:endParaRPr lang="en-US"/>
          </a:p>
        </p:txBody>
      </p:sp>
    </p:spTree>
    <p:extLst>
      <p:ext uri="{BB962C8B-B14F-4D97-AF65-F5344CB8AC3E}">
        <p14:creationId xmlns:p14="http://schemas.microsoft.com/office/powerpoint/2010/main" val="2856646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Wingdings" panose="05000000000000000000" pitchFamily="2" charset="2"/>
              <a:buChar char="q"/>
            </a:pPr>
            <a:r>
              <a:rPr lang="en-US" dirty="0"/>
              <a:t>I would like to begin our portion of this time at the Assembly to situation the Critical Issue regarding future ownership of the Monroe campus in a bigger picture</a:t>
            </a:r>
          </a:p>
          <a:p>
            <a:endParaRPr lang="en-US" dirty="0"/>
          </a:p>
          <a:p>
            <a:pPr marL="174982" indent="-174982">
              <a:buFont typeface="Wingdings" panose="05000000000000000000" pitchFamily="2" charset="2"/>
              <a:buChar char="q"/>
            </a:pPr>
            <a:r>
              <a:rPr lang="en-US" dirty="0"/>
              <a:t>The LCWR is continuing the journey of looking to the future … recognizing that the prophetic call of religious will continue to be present now and into the future.</a:t>
            </a:r>
          </a:p>
          <a:p>
            <a:endParaRPr lang="en-US" dirty="0"/>
          </a:p>
          <a:p>
            <a:pPr marL="174982" indent="-174982">
              <a:buFont typeface="Wingdings" panose="05000000000000000000" pitchFamily="2" charset="2"/>
              <a:buChar char="q"/>
            </a:pPr>
            <a:r>
              <a:rPr lang="en-US" dirty="0"/>
              <a:t>Yet, we recognize that the size of the congregations will be smaller and what may be the implications for the future.</a:t>
            </a:r>
          </a:p>
          <a:p>
            <a:endParaRPr lang="en-US" dirty="0"/>
          </a:p>
          <a:p>
            <a:pPr marL="174982" indent="-174982">
              <a:buFont typeface="Wingdings" panose="05000000000000000000" pitchFamily="2" charset="2"/>
              <a:buChar char="q"/>
            </a:pPr>
            <a:r>
              <a:rPr lang="en-US" dirty="0"/>
              <a:t>The initiative is exploring how LCWR institutes may collaborate to find new ways of supporting religious life so that those living it can fully participate in the mission of the Gospel now and into the future.</a:t>
            </a:r>
          </a:p>
          <a:p>
            <a:endParaRPr lang="en-US" dirty="0"/>
          </a:p>
          <a:p>
            <a:pPr marL="174982" indent="-174982">
              <a:buFont typeface="Wingdings" panose="05000000000000000000" pitchFamily="2" charset="2"/>
              <a:buChar char="q"/>
            </a:pPr>
            <a:r>
              <a:rPr lang="en-US" dirty="0"/>
              <a:t>Many of us participated in two sessions and the feedback from our discussions was submitted to the committee.</a:t>
            </a:r>
          </a:p>
          <a:p>
            <a:pPr marL="174982" indent="-174982">
              <a:buFont typeface="Wingdings" panose="05000000000000000000" pitchFamily="2" charset="2"/>
              <a:buChar char="q"/>
            </a:pPr>
            <a:r>
              <a:rPr lang="en-US" dirty="0"/>
              <a:t>What has emerged are these six theme: how to navigate these times, younger/newer members and how we can support them, quality of life for all members, shifting identity, embracing the culture of change, widening and deepening collaboration</a:t>
            </a:r>
          </a:p>
          <a:p>
            <a:endParaRPr lang="en-US" dirty="0"/>
          </a:p>
          <a:p>
            <a:endParaRPr lang="en-US" dirty="0"/>
          </a:p>
        </p:txBody>
      </p:sp>
      <p:sp>
        <p:nvSpPr>
          <p:cNvPr id="4" name="Slide Number Placeholder 3"/>
          <p:cNvSpPr>
            <a:spLocks noGrp="1"/>
          </p:cNvSpPr>
          <p:nvPr>
            <p:ph type="sldNum" sz="quarter" idx="5"/>
          </p:nvPr>
        </p:nvSpPr>
        <p:spPr/>
        <p:txBody>
          <a:bodyPr/>
          <a:lstStyle/>
          <a:p>
            <a:fld id="{FDBD5F61-3136-4C2D-870E-C6E525343810}" type="slidenum">
              <a:rPr lang="en-US" smtClean="0"/>
              <a:t>1</a:t>
            </a:fld>
            <a:endParaRPr lang="en-US"/>
          </a:p>
        </p:txBody>
      </p:sp>
    </p:spTree>
    <p:extLst>
      <p:ext uri="{BB962C8B-B14F-4D97-AF65-F5344CB8AC3E}">
        <p14:creationId xmlns:p14="http://schemas.microsoft.com/office/powerpoint/2010/main" val="302170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 us look ahead 3 years …</a:t>
            </a:r>
          </a:p>
          <a:p>
            <a:endParaRPr lang="en-US" dirty="0"/>
          </a:p>
          <a:p>
            <a:pPr marL="174982" indent="-174982">
              <a:buFont typeface="Wingdings" panose="05000000000000000000" pitchFamily="2" charset="2"/>
              <a:buChar char="§"/>
            </a:pPr>
            <a:r>
              <a:rPr lang="en-US" dirty="0"/>
              <a:t>Where will you be in 2024?  Put your answer in the Chat Room.  Let’s take a few minutes to review the answers in the chat room.  [Note: I will glance at the Chat Room and read some answers.}</a:t>
            </a:r>
          </a:p>
          <a:p>
            <a:pPr marL="174982" indent="-174982">
              <a:buFont typeface="Wingdings" panose="05000000000000000000" pitchFamily="2" charset="2"/>
              <a:buChar char="§"/>
            </a:pPr>
            <a:endParaRPr lang="en-US" dirty="0"/>
          </a:p>
          <a:p>
            <a:pPr marL="174982" indent="-174982">
              <a:buFont typeface="Wingdings" panose="05000000000000000000" pitchFamily="2" charset="2"/>
              <a:buChar char="§"/>
            </a:pPr>
            <a:r>
              <a:rPr lang="en-US" dirty="0"/>
              <a:t>As a congregation where will we be ….</a:t>
            </a:r>
          </a:p>
          <a:p>
            <a:pPr marL="174982" indent="-174982">
              <a:buFont typeface="Wingdings" panose="05000000000000000000" pitchFamily="2" charset="2"/>
              <a:buChar char="§"/>
            </a:pPr>
            <a:endParaRPr lang="en-US" dirty="0"/>
          </a:p>
          <a:p>
            <a:pPr marL="174982" indent="-174982">
              <a:buFont typeface="Wingdings" panose="05000000000000000000" pitchFamily="2" charset="2"/>
              <a:buChar char="§"/>
            </a:pPr>
            <a:r>
              <a:rPr lang="en-US" dirty="0"/>
              <a:t>At times we hear concerns about who will serve in leadership … 80% of LCWR congregations indicate that they will be able to hold a Chapter and have elections.</a:t>
            </a:r>
          </a:p>
          <a:p>
            <a:pPr marL="174982" indent="-174982">
              <a:buFont typeface="Wingdings" panose="05000000000000000000" pitchFamily="2" charset="2"/>
              <a:buChar char="§"/>
            </a:pPr>
            <a:endParaRPr lang="en-US" dirty="0"/>
          </a:p>
          <a:p>
            <a:pPr marL="174982" indent="-174982">
              <a:buFont typeface="Wingdings" panose="05000000000000000000" pitchFamily="2" charset="2"/>
              <a:buChar char="§"/>
            </a:pPr>
            <a:r>
              <a:rPr lang="en-US" dirty="0"/>
              <a:t>We see ourselves in that 80% - We have 11 under 70 and also some in their 70s who may receive the call to leadership. [Note: The current LC is in their 70s!] Caution not to put an age requirement on this area.</a:t>
            </a:r>
          </a:p>
        </p:txBody>
      </p:sp>
      <p:sp>
        <p:nvSpPr>
          <p:cNvPr id="4" name="Slide Number Placeholder 3"/>
          <p:cNvSpPr>
            <a:spLocks noGrp="1"/>
          </p:cNvSpPr>
          <p:nvPr>
            <p:ph type="sldNum" sz="quarter" idx="5"/>
          </p:nvPr>
        </p:nvSpPr>
        <p:spPr/>
        <p:txBody>
          <a:bodyPr/>
          <a:lstStyle/>
          <a:p>
            <a:fld id="{FDBD5F61-3136-4C2D-870E-C6E525343810}" type="slidenum">
              <a:rPr lang="en-US" smtClean="0"/>
              <a:t>10</a:t>
            </a:fld>
            <a:endParaRPr lang="en-US"/>
          </a:p>
        </p:txBody>
      </p:sp>
    </p:spTree>
    <p:extLst>
      <p:ext uri="{BB962C8B-B14F-4D97-AF65-F5344CB8AC3E}">
        <p14:creationId xmlns:p14="http://schemas.microsoft.com/office/powerpoint/2010/main" val="1390517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Wingdings" panose="05000000000000000000" pitchFamily="2" charset="2"/>
              <a:buChar char="Ø"/>
            </a:pPr>
            <a:r>
              <a:rPr lang="en-US" dirty="0"/>
              <a:t>Let’s look to 2030 …9 years from now</a:t>
            </a:r>
          </a:p>
          <a:p>
            <a:pPr marL="174982" indent="-174982">
              <a:buFont typeface="Wingdings" panose="05000000000000000000" pitchFamily="2" charset="2"/>
              <a:buChar char="Ø"/>
            </a:pPr>
            <a:endParaRPr lang="en-US" dirty="0"/>
          </a:p>
          <a:p>
            <a:pPr marL="174982" indent="-174982">
              <a:buFont typeface="Wingdings" panose="05000000000000000000" pitchFamily="2" charset="2"/>
              <a:buChar char="§"/>
            </a:pPr>
            <a:r>
              <a:rPr lang="en-US" dirty="0"/>
              <a:t>Think about this for yourself.  Where will you be in 2030?  Put your thoughts in the Chat Room. [Note: I will glance at the Chat Room and read some answers.}</a:t>
            </a:r>
          </a:p>
          <a:p>
            <a:pPr marL="174982" indent="-174982">
              <a:buFont typeface="Wingdings" panose="05000000000000000000" pitchFamily="2" charset="2"/>
              <a:buChar char="§"/>
            </a:pPr>
            <a:endParaRPr lang="en-US" dirty="0"/>
          </a:p>
          <a:p>
            <a:pPr marL="174982" indent="-174982">
              <a:buFont typeface="Wingdings" panose="05000000000000000000" pitchFamily="2" charset="2"/>
              <a:buChar char="Ø"/>
            </a:pPr>
            <a:r>
              <a:rPr lang="en-US" dirty="0"/>
              <a:t>The picture for Chapter and Elections looks very different in 2030.</a:t>
            </a:r>
          </a:p>
          <a:p>
            <a:pPr marL="174982" indent="-174982">
              <a:buFont typeface="Wingdings" panose="05000000000000000000" pitchFamily="2" charset="2"/>
              <a:buChar char="Ø"/>
            </a:pPr>
            <a:endParaRPr lang="en-US" dirty="0"/>
          </a:p>
          <a:p>
            <a:pPr marL="174982" indent="-174982">
              <a:buFont typeface="Wingdings" panose="05000000000000000000" pitchFamily="2" charset="2"/>
              <a:buChar char="Ø"/>
            </a:pPr>
            <a:r>
              <a:rPr lang="en-US" dirty="0"/>
              <a:t>Reason for planning and making decisions in light of these realities</a:t>
            </a:r>
          </a:p>
        </p:txBody>
      </p:sp>
      <p:sp>
        <p:nvSpPr>
          <p:cNvPr id="4" name="Slide Number Placeholder 3"/>
          <p:cNvSpPr>
            <a:spLocks noGrp="1"/>
          </p:cNvSpPr>
          <p:nvPr>
            <p:ph type="sldNum" sz="quarter" idx="5"/>
          </p:nvPr>
        </p:nvSpPr>
        <p:spPr/>
        <p:txBody>
          <a:bodyPr/>
          <a:lstStyle/>
          <a:p>
            <a:fld id="{FDBD5F61-3136-4C2D-870E-C6E525343810}" type="slidenum">
              <a:rPr lang="en-US" smtClean="0"/>
              <a:t>11</a:t>
            </a:fld>
            <a:endParaRPr lang="en-US"/>
          </a:p>
        </p:txBody>
      </p:sp>
    </p:spTree>
    <p:extLst>
      <p:ext uri="{BB962C8B-B14F-4D97-AF65-F5344CB8AC3E}">
        <p14:creationId xmlns:p14="http://schemas.microsoft.com/office/powerpoint/2010/main" val="2750878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Courier New" panose="02070309020205020404" pitchFamily="49" charset="0"/>
              <a:buChar char="o"/>
            </a:pPr>
            <a:r>
              <a:rPr lang="en-US" dirty="0"/>
              <a:t>We often think of ourselves as a smaller congregation</a:t>
            </a:r>
          </a:p>
          <a:p>
            <a:pPr marL="174982" indent="-174982">
              <a:buFont typeface="Courier New" panose="02070309020205020404" pitchFamily="49" charset="0"/>
              <a:buChar char="o"/>
            </a:pPr>
            <a:endParaRPr lang="en-US" dirty="0"/>
          </a:p>
          <a:p>
            <a:pPr marL="174982" indent="-174982">
              <a:buFont typeface="Courier New" panose="02070309020205020404" pitchFamily="49" charset="0"/>
              <a:buChar char="o"/>
            </a:pPr>
            <a:r>
              <a:rPr lang="en-US" dirty="0"/>
              <a:t>However, this tells us something about the religious congregations in the U.S. that belong to LCWR</a:t>
            </a:r>
          </a:p>
          <a:p>
            <a:pPr marL="174982" indent="-174982">
              <a:buFont typeface="Courier New" panose="02070309020205020404" pitchFamily="49" charset="0"/>
              <a:buChar char="o"/>
            </a:pPr>
            <a:endParaRPr lang="en-US" dirty="0"/>
          </a:p>
          <a:p>
            <a:pPr marL="174982" indent="-174982">
              <a:buFont typeface="Courier New" panose="02070309020205020404" pitchFamily="49" charset="0"/>
              <a:buChar char="o"/>
            </a:pPr>
            <a:r>
              <a:rPr lang="en-US" b="0" i="0" dirty="0"/>
              <a:t>Note: Approximately 87% of congregations are smaller than IHM; 13% are the same size or larger</a:t>
            </a:r>
          </a:p>
          <a:p>
            <a:pPr marL="174982" indent="-174982">
              <a:buFont typeface="Courier New" panose="02070309020205020404" pitchFamily="49" charset="0"/>
              <a:buChar char="o"/>
            </a:pPr>
            <a:endParaRPr lang="en-US" dirty="0"/>
          </a:p>
        </p:txBody>
      </p:sp>
      <p:sp>
        <p:nvSpPr>
          <p:cNvPr id="4" name="Slide Number Placeholder 3"/>
          <p:cNvSpPr>
            <a:spLocks noGrp="1"/>
          </p:cNvSpPr>
          <p:nvPr>
            <p:ph type="sldNum" sz="quarter" idx="5"/>
          </p:nvPr>
        </p:nvSpPr>
        <p:spPr/>
        <p:txBody>
          <a:bodyPr/>
          <a:lstStyle/>
          <a:p>
            <a:fld id="{FDBD5F61-3136-4C2D-870E-C6E525343810}" type="slidenum">
              <a:rPr lang="en-US" smtClean="0"/>
              <a:t>12</a:t>
            </a:fld>
            <a:endParaRPr lang="en-US"/>
          </a:p>
        </p:txBody>
      </p:sp>
    </p:spTree>
    <p:extLst>
      <p:ext uri="{BB962C8B-B14F-4D97-AF65-F5344CB8AC3E}">
        <p14:creationId xmlns:p14="http://schemas.microsoft.com/office/powerpoint/2010/main" val="2994340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Clearly our reality is not unique</a:t>
            </a:r>
          </a:p>
          <a:p>
            <a:endParaRPr lang="en-US" dirty="0"/>
          </a:p>
          <a:p>
            <a:r>
              <a:rPr lang="en-US" dirty="0"/>
              <a:t>Other congregations are exploring issues of property and ways to be faithful to mission</a:t>
            </a:r>
          </a:p>
        </p:txBody>
      </p:sp>
      <p:sp>
        <p:nvSpPr>
          <p:cNvPr id="4" name="Slide Number Placeholder 3"/>
          <p:cNvSpPr>
            <a:spLocks noGrp="1"/>
          </p:cNvSpPr>
          <p:nvPr>
            <p:ph type="sldNum" sz="quarter" idx="5"/>
          </p:nvPr>
        </p:nvSpPr>
        <p:spPr/>
        <p:txBody>
          <a:bodyPr/>
          <a:lstStyle/>
          <a:p>
            <a:fld id="{FDBD5F61-3136-4C2D-870E-C6E525343810}" type="slidenum">
              <a:rPr lang="en-US" smtClean="0"/>
              <a:t>13</a:t>
            </a:fld>
            <a:endParaRPr lang="en-US"/>
          </a:p>
        </p:txBody>
      </p:sp>
    </p:spTree>
    <p:extLst>
      <p:ext uri="{BB962C8B-B14F-4D97-AF65-F5344CB8AC3E}">
        <p14:creationId xmlns:p14="http://schemas.microsoft.com/office/powerpoint/2010/main" val="6018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Wingdings" panose="05000000000000000000" pitchFamily="2" charset="2"/>
              <a:buChar char="Ø"/>
            </a:pPr>
            <a:r>
              <a:rPr lang="en-US" dirty="0"/>
              <a:t>You may recognize the Wheel of Tension, which was used in the Chapter Act process.</a:t>
            </a:r>
          </a:p>
          <a:p>
            <a:endParaRPr lang="en-US" dirty="0"/>
          </a:p>
          <a:p>
            <a:pPr marL="174982" indent="-174982">
              <a:buFont typeface="Wingdings" panose="05000000000000000000" pitchFamily="2" charset="2"/>
              <a:buChar char="Ø"/>
            </a:pPr>
            <a:r>
              <a:rPr lang="en-US" dirty="0"/>
              <a:t>As was shared in the presentation earlier, the center of such a wheel is the Common Good</a:t>
            </a:r>
          </a:p>
          <a:p>
            <a:endParaRPr lang="en-US" dirty="0"/>
          </a:p>
          <a:p>
            <a:pPr marL="174982" indent="-174982">
              <a:buFont typeface="Wingdings" panose="05000000000000000000" pitchFamily="2" charset="2"/>
              <a:buChar char="Ø"/>
            </a:pPr>
            <a:r>
              <a:rPr lang="en-US" dirty="0"/>
              <a:t>There will always be tensions as we try to balance and make decisions</a:t>
            </a:r>
          </a:p>
          <a:p>
            <a:endParaRPr lang="en-US" dirty="0"/>
          </a:p>
          <a:p>
            <a:pPr marL="174982" indent="-174982">
              <a:buFont typeface="Wingdings" panose="05000000000000000000" pitchFamily="2" charset="2"/>
              <a:buChar char="Ø"/>
            </a:pPr>
            <a:r>
              <a:rPr lang="en-US" dirty="0"/>
              <a:t>The Wheel of Tension show some of the tensions that were identified in that process</a:t>
            </a:r>
          </a:p>
          <a:p>
            <a:endParaRPr lang="en-US" dirty="0"/>
          </a:p>
          <a:p>
            <a:pPr marL="174982" indent="-174982">
              <a:buFont typeface="Wingdings" panose="05000000000000000000" pitchFamily="2" charset="2"/>
              <a:buChar char="Ø"/>
            </a:pPr>
            <a:r>
              <a:rPr lang="en-US" dirty="0"/>
              <a:t>Others that we have identified, and some are listed here: Preserving what we have for future needs, responding to the needs of the times, What is enough?, how can we be faithful to our life in common and how can we survive and thrive</a:t>
            </a:r>
          </a:p>
          <a:p>
            <a:endParaRPr lang="en-US" dirty="0"/>
          </a:p>
          <a:p>
            <a:pPr marL="174982" indent="-174982">
              <a:buFont typeface="Wingdings" panose="05000000000000000000" pitchFamily="2" charset="2"/>
              <a:buChar char="Ø"/>
            </a:pPr>
            <a:r>
              <a:rPr lang="en-US" dirty="0"/>
              <a:t>I am sure you could identify other tensions as we look to our property and the future.</a:t>
            </a:r>
          </a:p>
        </p:txBody>
      </p:sp>
      <p:sp>
        <p:nvSpPr>
          <p:cNvPr id="4" name="Slide Number Placeholder 3"/>
          <p:cNvSpPr>
            <a:spLocks noGrp="1"/>
          </p:cNvSpPr>
          <p:nvPr>
            <p:ph type="sldNum" sz="quarter" idx="5"/>
          </p:nvPr>
        </p:nvSpPr>
        <p:spPr/>
        <p:txBody>
          <a:bodyPr/>
          <a:lstStyle/>
          <a:p>
            <a:fld id="{FDBD5F61-3136-4C2D-870E-C6E525343810}" type="slidenum">
              <a:rPr lang="en-US" smtClean="0"/>
              <a:t>2</a:t>
            </a:fld>
            <a:endParaRPr lang="en-US"/>
          </a:p>
        </p:txBody>
      </p:sp>
    </p:spTree>
    <p:extLst>
      <p:ext uri="{BB962C8B-B14F-4D97-AF65-F5344CB8AC3E}">
        <p14:creationId xmlns:p14="http://schemas.microsoft.com/office/powerpoint/2010/main" val="3235130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fundamental question that is before us …</a:t>
            </a:r>
          </a:p>
          <a:p>
            <a:endParaRPr lang="en-US" dirty="0"/>
          </a:p>
          <a:p>
            <a:pPr marL="174982" indent="-174982">
              <a:buFont typeface="Wingdings" panose="05000000000000000000" pitchFamily="2" charset="2"/>
              <a:buChar char="ü"/>
            </a:pPr>
            <a:r>
              <a:rPr lang="en-US" dirty="0"/>
              <a:t>Current data from the National Retirement for Religious office indicates that we are 70% funded for retirement</a:t>
            </a:r>
          </a:p>
          <a:p>
            <a:endParaRPr lang="en-US" dirty="0"/>
          </a:p>
          <a:p>
            <a:pPr marL="174982" indent="-174982">
              <a:buFont typeface="Wingdings" panose="05000000000000000000" pitchFamily="2" charset="2"/>
              <a:buChar char="ü"/>
            </a:pPr>
            <a:r>
              <a:rPr lang="en-US" dirty="0"/>
              <a:t>As owners of the IHM Senior Living Community, we contribute over $4 </a:t>
            </a:r>
            <a:r>
              <a:rPr lang="en-US" dirty="0" err="1"/>
              <a:t>millon</a:t>
            </a:r>
            <a:r>
              <a:rPr lang="en-US" dirty="0"/>
              <a:t> per year so that there is a balanced budget. Is this sustainable for the future?</a:t>
            </a:r>
          </a:p>
        </p:txBody>
      </p:sp>
      <p:sp>
        <p:nvSpPr>
          <p:cNvPr id="4" name="Slide Number Placeholder 3"/>
          <p:cNvSpPr>
            <a:spLocks noGrp="1"/>
          </p:cNvSpPr>
          <p:nvPr>
            <p:ph type="sldNum" sz="quarter" idx="5"/>
          </p:nvPr>
        </p:nvSpPr>
        <p:spPr/>
        <p:txBody>
          <a:bodyPr/>
          <a:lstStyle/>
          <a:p>
            <a:fld id="{FDBD5F61-3136-4C2D-870E-C6E525343810}" type="slidenum">
              <a:rPr lang="en-US" smtClean="0"/>
              <a:t>3</a:t>
            </a:fld>
            <a:endParaRPr lang="en-US"/>
          </a:p>
        </p:txBody>
      </p:sp>
    </p:spTree>
    <p:extLst>
      <p:ext uri="{BB962C8B-B14F-4D97-AF65-F5344CB8AC3E}">
        <p14:creationId xmlns:p14="http://schemas.microsoft.com/office/powerpoint/2010/main" val="205042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Wingdings" panose="05000000000000000000" pitchFamily="2" charset="2"/>
              <a:buChar char="v"/>
            </a:pPr>
            <a:r>
              <a:rPr lang="en-US" dirty="0"/>
              <a:t>November 2019, the Coordinating Council engaged in a process to identify critical issues that we felt should be done, at that time over the next 5 years.</a:t>
            </a:r>
          </a:p>
          <a:p>
            <a:r>
              <a:rPr lang="en-US" dirty="0"/>
              <a:t> </a:t>
            </a:r>
          </a:p>
          <a:p>
            <a:pPr marL="174982" indent="-174982">
              <a:buFont typeface="Wingdings" panose="05000000000000000000" pitchFamily="2" charset="2"/>
              <a:buChar char="v"/>
            </a:pPr>
            <a:r>
              <a:rPr lang="en-US" dirty="0"/>
              <a:t>This is the introduction, and I highlighted some key points …</a:t>
            </a:r>
          </a:p>
          <a:p>
            <a:r>
              <a:rPr lang="en-US" dirty="0"/>
              <a:t>	- Focus on the IHM mission</a:t>
            </a:r>
          </a:p>
          <a:p>
            <a:r>
              <a:rPr lang="en-US" dirty="0"/>
              <a:t>	- Recognize that this mission is lived by sisters, associates, co-ministers and other partners</a:t>
            </a:r>
          </a:p>
          <a:p>
            <a:r>
              <a:rPr lang="en-US" dirty="0"/>
              <a:t>	- Looked at our demographics, which we will do later</a:t>
            </a:r>
          </a:p>
          <a:p>
            <a:r>
              <a:rPr lang="en-US" dirty="0"/>
              <a:t>	- Recognize that the future will look different that it does today</a:t>
            </a:r>
          </a:p>
        </p:txBody>
      </p:sp>
      <p:sp>
        <p:nvSpPr>
          <p:cNvPr id="4" name="Slide Number Placeholder 3"/>
          <p:cNvSpPr>
            <a:spLocks noGrp="1"/>
          </p:cNvSpPr>
          <p:nvPr>
            <p:ph type="sldNum" sz="quarter" idx="5"/>
          </p:nvPr>
        </p:nvSpPr>
        <p:spPr/>
        <p:txBody>
          <a:bodyPr/>
          <a:lstStyle/>
          <a:p>
            <a:fld id="{FDBD5F61-3136-4C2D-870E-C6E525343810}" type="slidenum">
              <a:rPr lang="en-US" smtClean="0"/>
              <a:t>4</a:t>
            </a:fld>
            <a:endParaRPr lang="en-US"/>
          </a:p>
        </p:txBody>
      </p:sp>
    </p:spTree>
    <p:extLst>
      <p:ext uri="{BB962C8B-B14F-4D97-AF65-F5344CB8AC3E}">
        <p14:creationId xmlns:p14="http://schemas.microsoft.com/office/powerpoint/2010/main" val="2279671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Courier New" panose="02070309020205020404" pitchFamily="49" charset="0"/>
              <a:buChar char="o"/>
            </a:pPr>
            <a:r>
              <a:rPr lang="en-US" dirty="0"/>
              <a:t>This is one of the critical issues</a:t>
            </a:r>
          </a:p>
          <a:p>
            <a:endParaRPr lang="en-US" dirty="0"/>
          </a:p>
          <a:p>
            <a:pPr marL="174982" indent="-174982">
              <a:buFont typeface="Courier New" panose="02070309020205020404" pitchFamily="49" charset="0"/>
              <a:buChar char="o"/>
            </a:pPr>
            <a:r>
              <a:rPr lang="en-US" dirty="0"/>
              <a:t>Questions as to study and moving forward</a:t>
            </a:r>
          </a:p>
          <a:p>
            <a:endParaRPr lang="en-US" dirty="0"/>
          </a:p>
          <a:p>
            <a:pPr marL="174982" indent="-174982">
              <a:buFont typeface="Courier New" panose="02070309020205020404" pitchFamily="49" charset="0"/>
              <a:buChar char="o"/>
            </a:pPr>
            <a:r>
              <a:rPr lang="en-US" dirty="0"/>
              <a:t>It is only by moving forward that we can determine the next steps, as you will hear later.</a:t>
            </a:r>
          </a:p>
          <a:p>
            <a:pPr marL="174982" indent="-174982">
              <a:buFont typeface="Courier New" panose="02070309020205020404" pitchFamily="49" charset="0"/>
              <a:buChar char="o"/>
            </a:pPr>
            <a:endParaRPr lang="en-US" dirty="0"/>
          </a:p>
          <a:p>
            <a:pPr marL="174982" indent="-174982">
              <a:buFont typeface="Courier New" panose="02070309020205020404" pitchFamily="49" charset="0"/>
              <a:buChar char="o"/>
            </a:pPr>
            <a:r>
              <a:rPr lang="en-US" b="1" dirty="0"/>
              <a:t>Question submitted: Initial consideration was given to other properties but, after some consultation with experts, we decided to focus on future ownership of the Motherhouse.</a:t>
            </a:r>
          </a:p>
          <a:p>
            <a:endParaRPr lang="en-US" dirty="0"/>
          </a:p>
          <a:p>
            <a:pPr marL="174982" indent="-174982">
              <a:buFont typeface="Courier New" panose="02070309020205020404" pitchFamily="49" charset="0"/>
              <a:buChar char="o"/>
            </a:pPr>
            <a:r>
              <a:rPr lang="en-US" dirty="0"/>
              <a:t>Part of the “attention given to future ownership of the Motherhouse” is to consider options and to test the waters regarding future ownership; All this needs to be done so that an informed decision can be made</a:t>
            </a:r>
          </a:p>
          <a:p>
            <a:pPr marL="174982" indent="-174982">
              <a:buFont typeface="Courier New" panose="02070309020205020404" pitchFamily="49" charset="0"/>
              <a:buChar char="o"/>
            </a:pPr>
            <a:endParaRPr lang="en-US" dirty="0"/>
          </a:p>
          <a:p>
            <a:pPr marL="174982" indent="-174982">
              <a:buFont typeface="Courier New" panose="02070309020205020404" pitchFamily="49" charset="0"/>
              <a:buChar char="o"/>
            </a:pPr>
            <a:r>
              <a:rPr lang="en-US" b="1" dirty="0">
                <a:solidFill>
                  <a:srgbClr val="FF0000"/>
                </a:solidFill>
              </a:rPr>
              <a:t>Question submitted: Some may think that we stalled the process by putting this on the Assembly agenda.  This is far from the truth as we have a Request for Qualifications ready to go out. This will be used to “test the waters” as we move into the future.</a:t>
            </a:r>
          </a:p>
        </p:txBody>
      </p:sp>
      <p:sp>
        <p:nvSpPr>
          <p:cNvPr id="4" name="Slide Number Placeholder 3"/>
          <p:cNvSpPr>
            <a:spLocks noGrp="1"/>
          </p:cNvSpPr>
          <p:nvPr>
            <p:ph type="sldNum" sz="quarter" idx="5"/>
          </p:nvPr>
        </p:nvSpPr>
        <p:spPr/>
        <p:txBody>
          <a:bodyPr/>
          <a:lstStyle/>
          <a:p>
            <a:fld id="{FDBD5F61-3136-4C2D-870E-C6E525343810}" type="slidenum">
              <a:rPr lang="en-US" smtClean="0"/>
              <a:t>5</a:t>
            </a:fld>
            <a:endParaRPr lang="en-US"/>
          </a:p>
        </p:txBody>
      </p:sp>
    </p:spTree>
    <p:extLst>
      <p:ext uri="{BB962C8B-B14F-4D97-AF65-F5344CB8AC3E}">
        <p14:creationId xmlns:p14="http://schemas.microsoft.com/office/powerpoint/2010/main" val="2068096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982" indent="-174982">
              <a:buFont typeface="Wingdings" panose="05000000000000000000" pitchFamily="2" charset="2"/>
              <a:buChar char="q"/>
            </a:pPr>
            <a:r>
              <a:rPr lang="en-US" dirty="0"/>
              <a:t>As we consider ourselves as part of a bigger picture, these are some areas that lie on the horizon …</a:t>
            </a:r>
          </a:p>
          <a:p>
            <a:pPr marL="174982" indent="-174982">
              <a:buFont typeface="Wingdings" panose="05000000000000000000" pitchFamily="2" charset="2"/>
              <a:buChar char="q"/>
            </a:pPr>
            <a:endParaRPr lang="en-US" dirty="0"/>
          </a:p>
          <a:p>
            <a:pPr marL="174982" indent="-174982">
              <a:buFont typeface="Wingdings" panose="05000000000000000000" pitchFamily="2" charset="2"/>
              <a:buChar char="q"/>
            </a:pPr>
            <a:r>
              <a:rPr lang="en-US" dirty="0"/>
              <a:t>Elections</a:t>
            </a:r>
          </a:p>
          <a:p>
            <a:pPr marL="174982" indent="-174982">
              <a:buFont typeface="Wingdings" panose="05000000000000000000" pitchFamily="2" charset="2"/>
              <a:buChar char="q"/>
            </a:pPr>
            <a:endParaRPr lang="en-US" dirty="0"/>
          </a:p>
          <a:p>
            <a:pPr marL="174982" indent="-174982">
              <a:buFont typeface="Wingdings" panose="05000000000000000000" pitchFamily="2" charset="2"/>
              <a:buChar char="q"/>
            </a:pPr>
            <a:r>
              <a:rPr lang="en-US" dirty="0"/>
              <a:t>Global reality</a:t>
            </a:r>
          </a:p>
          <a:p>
            <a:pPr marL="174982" indent="-174982">
              <a:buFont typeface="Wingdings" panose="05000000000000000000" pitchFamily="2" charset="2"/>
              <a:buChar char="q"/>
            </a:pPr>
            <a:endParaRPr lang="en-US" dirty="0"/>
          </a:p>
          <a:p>
            <a:pPr marL="174982" indent="-174982">
              <a:buFont typeface="Wingdings" panose="05000000000000000000" pitchFamily="2" charset="2"/>
              <a:buChar char="q"/>
            </a:pPr>
            <a:r>
              <a:rPr lang="en-US" dirty="0"/>
              <a:t>Climate change</a:t>
            </a:r>
          </a:p>
          <a:p>
            <a:pPr marL="174982" indent="-174982">
              <a:buFont typeface="Wingdings" panose="05000000000000000000" pitchFamily="2" charset="2"/>
              <a:buChar char="q"/>
            </a:pPr>
            <a:endParaRPr lang="en-US" dirty="0"/>
          </a:p>
          <a:p>
            <a:pPr marL="174982" indent="-174982">
              <a:buFont typeface="Wingdings" panose="05000000000000000000" pitchFamily="2" charset="2"/>
              <a:buChar char="q"/>
            </a:pPr>
            <a:r>
              <a:rPr lang="en-US" dirty="0"/>
              <a:t>Racism</a:t>
            </a:r>
          </a:p>
          <a:p>
            <a:pPr marL="174982" indent="-174982">
              <a:buFont typeface="Wingdings" panose="05000000000000000000" pitchFamily="2" charset="2"/>
              <a:buChar char="q"/>
            </a:pPr>
            <a:endParaRPr lang="en-US" dirty="0"/>
          </a:p>
          <a:p>
            <a:pPr marL="174982" indent="-174982">
              <a:buFont typeface="Wingdings" panose="05000000000000000000" pitchFamily="2" charset="2"/>
              <a:buChar char="q"/>
            </a:pPr>
            <a:r>
              <a:rPr lang="en-US" dirty="0"/>
              <a:t>Migration</a:t>
            </a:r>
          </a:p>
        </p:txBody>
      </p:sp>
      <p:sp>
        <p:nvSpPr>
          <p:cNvPr id="4" name="Slide Number Placeholder 3"/>
          <p:cNvSpPr>
            <a:spLocks noGrp="1"/>
          </p:cNvSpPr>
          <p:nvPr>
            <p:ph type="sldNum" sz="quarter" idx="5"/>
          </p:nvPr>
        </p:nvSpPr>
        <p:spPr/>
        <p:txBody>
          <a:bodyPr/>
          <a:lstStyle/>
          <a:p>
            <a:fld id="{FDBD5F61-3136-4C2D-870E-C6E525343810}" type="slidenum">
              <a:rPr lang="en-US" smtClean="0"/>
              <a:t>6</a:t>
            </a:fld>
            <a:endParaRPr lang="en-US"/>
          </a:p>
        </p:txBody>
      </p:sp>
    </p:spTree>
    <p:extLst>
      <p:ext uri="{BB962C8B-B14F-4D97-AF65-F5344CB8AC3E}">
        <p14:creationId xmlns:p14="http://schemas.microsoft.com/office/powerpoint/2010/main" val="3816538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Helpful to return to the foundational statement in our Chapter 2018 Direction.</a:t>
            </a:r>
          </a:p>
          <a:p>
            <a:endParaRPr lang="en-US" dirty="0"/>
          </a:p>
          <a:p>
            <a:r>
              <a:rPr lang="en-US" dirty="0"/>
              <a:t>I call our attention to the last sentence </a:t>
            </a:r>
          </a:p>
          <a:p>
            <a:pPr marL="174982" indent="-174982">
              <a:buFont typeface="Arial" panose="020B0604020202020204" pitchFamily="34" charset="0"/>
              <a:buChar char="•"/>
            </a:pPr>
            <a:r>
              <a:rPr lang="en-US" dirty="0"/>
              <a:t>Our spirituality will ground us</a:t>
            </a:r>
          </a:p>
          <a:p>
            <a:pPr marL="174982" indent="-174982">
              <a:buFont typeface="Arial" panose="020B0604020202020204" pitchFamily="34" charset="0"/>
              <a:buChar char="•"/>
            </a:pPr>
            <a:r>
              <a:rPr lang="en-US" dirty="0"/>
              <a:t>Call to respond collaboratively</a:t>
            </a:r>
          </a:p>
          <a:p>
            <a:pPr marL="174982" indent="-174982">
              <a:buFont typeface="Arial" panose="020B0604020202020204" pitchFamily="34" charset="0"/>
              <a:buChar char="•"/>
            </a:pPr>
            <a:r>
              <a:rPr lang="en-US" dirty="0"/>
              <a:t>Challenges of our beautiful yet fractured world</a:t>
            </a:r>
          </a:p>
          <a:p>
            <a:pPr marL="174982" indent="-174982">
              <a:buFont typeface="Arial" panose="020B0604020202020204" pitchFamily="34" charset="0"/>
              <a:buChar char="•"/>
            </a:pPr>
            <a:r>
              <a:rPr lang="en-US" dirty="0"/>
              <a:t>Continued commitment to social, economic and ecological justice</a:t>
            </a:r>
          </a:p>
        </p:txBody>
      </p:sp>
      <p:sp>
        <p:nvSpPr>
          <p:cNvPr id="4" name="Slide Number Placeholder 3"/>
          <p:cNvSpPr>
            <a:spLocks noGrp="1"/>
          </p:cNvSpPr>
          <p:nvPr>
            <p:ph type="sldNum" sz="quarter" idx="5"/>
          </p:nvPr>
        </p:nvSpPr>
        <p:spPr/>
        <p:txBody>
          <a:bodyPr/>
          <a:lstStyle/>
          <a:p>
            <a:fld id="{FDBD5F61-3136-4C2D-870E-C6E525343810}" type="slidenum">
              <a:rPr lang="en-US" smtClean="0"/>
              <a:t>7</a:t>
            </a:fld>
            <a:endParaRPr lang="en-US"/>
          </a:p>
        </p:txBody>
      </p:sp>
    </p:spTree>
    <p:extLst>
      <p:ext uri="{BB962C8B-B14F-4D97-AF65-F5344CB8AC3E}">
        <p14:creationId xmlns:p14="http://schemas.microsoft.com/office/powerpoint/2010/main" val="1176018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our call to mission …</a:t>
            </a:r>
          </a:p>
          <a:p>
            <a:endParaRPr lang="en-US" dirty="0"/>
          </a:p>
          <a:p>
            <a:r>
              <a:rPr lang="en-US" dirty="0"/>
              <a:t>We were led from our educational institutions to a variety of ministries … always faithful to our commitment to the transformative power of education</a:t>
            </a:r>
          </a:p>
          <a:p>
            <a:endParaRPr lang="en-US" dirty="0"/>
          </a:p>
          <a:p>
            <a:r>
              <a:rPr lang="en-US" dirty="0"/>
              <a:t>How do we respond today?</a:t>
            </a:r>
          </a:p>
        </p:txBody>
      </p:sp>
      <p:sp>
        <p:nvSpPr>
          <p:cNvPr id="4" name="Slide Number Placeholder 3"/>
          <p:cNvSpPr>
            <a:spLocks noGrp="1"/>
          </p:cNvSpPr>
          <p:nvPr>
            <p:ph type="sldNum" sz="quarter" idx="5"/>
          </p:nvPr>
        </p:nvSpPr>
        <p:spPr/>
        <p:txBody>
          <a:bodyPr/>
          <a:lstStyle/>
          <a:p>
            <a:fld id="{FDBD5F61-3136-4C2D-870E-C6E525343810}" type="slidenum">
              <a:rPr lang="en-US" smtClean="0"/>
              <a:t>8</a:t>
            </a:fld>
            <a:endParaRPr lang="en-US"/>
          </a:p>
        </p:txBody>
      </p:sp>
    </p:spTree>
    <p:extLst>
      <p:ext uri="{BB962C8B-B14F-4D97-AF65-F5344CB8AC3E}">
        <p14:creationId xmlns:p14="http://schemas.microsoft.com/office/powerpoint/2010/main" val="3843436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year at LCWR we reminded that the demographic data portrays only part of the picture.</a:t>
            </a:r>
          </a:p>
          <a:p>
            <a:endParaRPr lang="en-US" dirty="0"/>
          </a:p>
          <a:p>
            <a:r>
              <a:rPr lang="en-US" dirty="0"/>
              <a:t>However, I feel that it would be important to look at the numbers to get an idea of the changes that will take place in less than 10 years.</a:t>
            </a:r>
          </a:p>
          <a:p>
            <a:endParaRPr lang="en-US" dirty="0"/>
          </a:p>
          <a:p>
            <a:r>
              <a:rPr lang="en-US" dirty="0"/>
              <a:t>Note: I used the TRENDS projections for these figures … TRENDS projects the number of vowed members</a:t>
            </a:r>
          </a:p>
          <a:p>
            <a:endParaRPr lang="en-US" dirty="0"/>
          </a:p>
          <a:p>
            <a:pPr marL="174982" indent="-174982">
              <a:buFont typeface="Wingdings" panose="05000000000000000000" pitchFamily="2" charset="2"/>
              <a:buChar char="v"/>
            </a:pPr>
            <a:r>
              <a:rPr lang="en-US" dirty="0"/>
              <a:t>We recognize that we are one community and that the associates live a commitment to the IHM mission and are partners with us. However, we do not have projections for the associates.</a:t>
            </a:r>
          </a:p>
          <a:p>
            <a:pPr marL="174982" indent="-174982">
              <a:buFont typeface="Wingdings" panose="05000000000000000000" pitchFamily="2" charset="2"/>
              <a:buChar char="v"/>
            </a:pPr>
            <a:r>
              <a:rPr lang="en-US" dirty="0"/>
              <a:t>We also recognize that our co-ministers and various partners walk with us. Certainly it is not up to us alone.</a:t>
            </a:r>
          </a:p>
        </p:txBody>
      </p:sp>
      <p:sp>
        <p:nvSpPr>
          <p:cNvPr id="4" name="Slide Number Placeholder 3"/>
          <p:cNvSpPr>
            <a:spLocks noGrp="1"/>
          </p:cNvSpPr>
          <p:nvPr>
            <p:ph type="sldNum" sz="quarter" idx="5"/>
          </p:nvPr>
        </p:nvSpPr>
        <p:spPr/>
        <p:txBody>
          <a:bodyPr/>
          <a:lstStyle/>
          <a:p>
            <a:fld id="{FDBD5F61-3136-4C2D-870E-C6E525343810}" type="slidenum">
              <a:rPr lang="en-US" smtClean="0"/>
              <a:t>9</a:t>
            </a:fld>
            <a:endParaRPr lang="en-US"/>
          </a:p>
        </p:txBody>
      </p:sp>
    </p:spTree>
    <p:extLst>
      <p:ext uri="{BB962C8B-B14F-4D97-AF65-F5344CB8AC3E}">
        <p14:creationId xmlns:p14="http://schemas.microsoft.com/office/powerpoint/2010/main" val="2907091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180A-28D6-4B4E-B9B9-0FD2C0A197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822FD3-DED9-9043-9D9F-FB6D22BC2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89AF54-5779-8E45-8C4D-CDDF2B13EC39}"/>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21A5C14E-E756-AD40-BC34-2A6482D58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359659-58FF-C145-AB33-F92DA4F598F1}"/>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1451429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B3C6-89F5-314B-B0ED-592361625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1C4B41-4B76-7949-B6A1-AA88F5E7A1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296A0F-2F67-1145-A330-4277A48BE5BB}"/>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063A077E-CE5F-5D45-851D-2993AD671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998BB-F7D4-664A-8C16-F16D0D016328}"/>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72134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D28F47-1A64-AD44-8520-E47374849E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1BD446-E7F8-F54E-A5A2-3F4604BE18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14888-5369-BB46-9183-00CE292EE17D}"/>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4291637B-6667-5644-AB87-98C2C53E5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E5D4D0-2F86-2C43-ACBC-8A9846BEE56F}"/>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4162448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5F020-DD72-4D44-B988-1F8591D2D4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5FA6F2-5270-F844-A329-6B2E06DCB6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579BEC-1B5E-8048-A59F-0A263499361E}"/>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D8CBC279-F280-6A42-A4B8-36292AB7D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313D5F-E3AD-724E-A67E-5838A55CA5B9}"/>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420236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45DBA-35B3-F240-A2D9-C4CF1E3BAD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95EF9B-CF43-5D42-9CD0-F9665AF9D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8EF885-4807-DA4A-AFF6-D9D01ECEFBFD}"/>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C7498B8C-4874-C24D-A958-0F7556AA1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19EDEE-B9F5-F849-8941-ABAF2EDAC2AD}"/>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273351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2EEDD-A40F-7840-9BCC-8AF20DCDB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4838B3-30E3-2C4D-AA63-3F1E975A8C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7ADC9B-0D67-CC41-9A5B-D5C0ABD7E0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7D1A52-20F6-6544-907E-F2DE0C466399}"/>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6" name="Footer Placeholder 5">
            <a:extLst>
              <a:ext uri="{FF2B5EF4-FFF2-40B4-BE49-F238E27FC236}">
                <a16:creationId xmlns:a16="http://schemas.microsoft.com/office/drawing/2014/main" id="{DD62D741-FAC9-1B49-BD6A-B883EEF0B5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A64C4C-7C76-DA49-B17E-369AD35CF285}"/>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198477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CE601-F213-ED49-8ED9-82BDA8A143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2BA574-0DCC-7A45-BAB9-DC0B708FF9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FA8020-D544-5543-B898-60C034AED0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166E191-A607-514E-B92B-CDE350A5B8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B4B3CB-849B-3D43-AAB8-7D153F9B5A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F49918-45DD-FA44-BB9C-964E78649CEA}"/>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8" name="Footer Placeholder 7">
            <a:extLst>
              <a:ext uri="{FF2B5EF4-FFF2-40B4-BE49-F238E27FC236}">
                <a16:creationId xmlns:a16="http://schemas.microsoft.com/office/drawing/2014/main" id="{459604F5-3D89-4441-9F39-03581A51A20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EDBEC0-1D94-8C41-A8CF-818F55FCB778}"/>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194915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11D9-75E8-4D49-B5AF-6E07DDC193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2E77AD-959C-0140-AE9A-84A927AD8421}"/>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4" name="Footer Placeholder 3">
            <a:extLst>
              <a:ext uri="{FF2B5EF4-FFF2-40B4-BE49-F238E27FC236}">
                <a16:creationId xmlns:a16="http://schemas.microsoft.com/office/drawing/2014/main" id="{352733DA-3C7C-1D48-8401-CE9753FC4F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04039F-8A48-AE4E-B683-A06153F312B9}"/>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74276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F4AB0E-73D0-5E44-95D8-9FDE111E1AE4}"/>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3" name="Footer Placeholder 2">
            <a:extLst>
              <a:ext uri="{FF2B5EF4-FFF2-40B4-BE49-F238E27FC236}">
                <a16:creationId xmlns:a16="http://schemas.microsoft.com/office/drawing/2014/main" id="{DB4B904C-1365-1149-B677-46A292C853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812EAA-665A-FB4F-B0FE-3C89617D9F44}"/>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2429742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BC154-E83C-B143-8F47-4E393463F3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B4A5EE-8DEB-8A43-A9EA-B556E646C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C79591-B072-5B41-8267-948D70BC0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8BB2F4-D4EB-7D47-ABCF-BC1E9FC36361}"/>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6" name="Footer Placeholder 5">
            <a:extLst>
              <a:ext uri="{FF2B5EF4-FFF2-40B4-BE49-F238E27FC236}">
                <a16:creationId xmlns:a16="http://schemas.microsoft.com/office/drawing/2014/main" id="{42BB9D1B-91FF-AD4A-8217-9447D8F6AE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6C6334-7DA0-104D-99AA-2E479F73DCDD}"/>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140698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C6DC-50E0-C044-B779-9A0FAB8A0D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0B982D-4865-7148-83D2-BB8D2E2D2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80BA2F-50C8-6B4B-AC5E-A0A347FC8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E3E59-D6E7-5F46-861A-5B8DC1935CF0}"/>
              </a:ext>
            </a:extLst>
          </p:cNvPr>
          <p:cNvSpPr>
            <a:spLocks noGrp="1"/>
          </p:cNvSpPr>
          <p:nvPr>
            <p:ph type="dt" sz="half" idx="10"/>
          </p:nvPr>
        </p:nvSpPr>
        <p:spPr/>
        <p:txBody>
          <a:bodyPr/>
          <a:lstStyle/>
          <a:p>
            <a:fld id="{116CE81A-7D73-4C45-B1C5-08BC7E82148D}" type="datetimeFigureOut">
              <a:rPr lang="en-US" smtClean="0"/>
              <a:t>8/9/2021</a:t>
            </a:fld>
            <a:endParaRPr lang="en-US"/>
          </a:p>
        </p:txBody>
      </p:sp>
      <p:sp>
        <p:nvSpPr>
          <p:cNvPr id="6" name="Footer Placeholder 5">
            <a:extLst>
              <a:ext uri="{FF2B5EF4-FFF2-40B4-BE49-F238E27FC236}">
                <a16:creationId xmlns:a16="http://schemas.microsoft.com/office/drawing/2014/main" id="{AE5C37F6-4DA7-404C-B8CC-8B7FCA03B5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D855A7-8F92-5A43-9294-D43E3BC82C39}"/>
              </a:ext>
            </a:extLst>
          </p:cNvPr>
          <p:cNvSpPr>
            <a:spLocks noGrp="1"/>
          </p:cNvSpPr>
          <p:nvPr>
            <p:ph type="sldNum" sz="quarter" idx="12"/>
          </p:nvPr>
        </p:nvSpPr>
        <p:spPr/>
        <p:txBody>
          <a:bodyPr/>
          <a:lstStyle/>
          <a:p>
            <a:fld id="{C1484733-CCA4-6648-BB2A-69D36DA8696F}" type="slidenum">
              <a:rPr lang="en-US" smtClean="0"/>
              <a:t>‹#›</a:t>
            </a:fld>
            <a:endParaRPr lang="en-US"/>
          </a:p>
        </p:txBody>
      </p:sp>
    </p:spTree>
    <p:extLst>
      <p:ext uri="{BB962C8B-B14F-4D97-AF65-F5344CB8AC3E}">
        <p14:creationId xmlns:p14="http://schemas.microsoft.com/office/powerpoint/2010/main" val="362734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0121AC-05AF-524E-8553-9894E51537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6E650E-D5EF-334F-9FBE-1BA83FE7AE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8A1F0A-F74D-6444-8426-C8956D112A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CE81A-7D73-4C45-B1C5-08BC7E82148D}" type="datetimeFigureOut">
              <a:rPr lang="en-US" smtClean="0"/>
              <a:t>8/9/2021</a:t>
            </a:fld>
            <a:endParaRPr lang="en-US"/>
          </a:p>
        </p:txBody>
      </p:sp>
      <p:sp>
        <p:nvSpPr>
          <p:cNvPr id="5" name="Footer Placeholder 4">
            <a:extLst>
              <a:ext uri="{FF2B5EF4-FFF2-40B4-BE49-F238E27FC236}">
                <a16:creationId xmlns:a16="http://schemas.microsoft.com/office/drawing/2014/main" id="{62A70B77-2D4E-594B-B04C-E50B66F2CA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C6F871-EAA9-8749-9095-C78C42E97C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84733-CCA4-6648-BB2A-69D36DA8696F}" type="slidenum">
              <a:rPr lang="en-US" smtClean="0"/>
              <a:t>‹#›</a:t>
            </a:fld>
            <a:endParaRPr lang="en-US"/>
          </a:p>
        </p:txBody>
      </p:sp>
    </p:spTree>
    <p:extLst>
      <p:ext uri="{BB962C8B-B14F-4D97-AF65-F5344CB8AC3E}">
        <p14:creationId xmlns:p14="http://schemas.microsoft.com/office/powerpoint/2010/main" val="2025123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54728C-67BF-4E79-A6C5-739E38E4E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9E51B98-73F0-8E4D-B0BE-6BA4920A4CC9}"/>
              </a:ext>
            </a:extLst>
          </p:cNvPr>
          <p:cNvSpPr>
            <a:spLocks noGrp="1"/>
          </p:cNvSpPr>
          <p:nvPr>
            <p:ph type="title"/>
          </p:nvPr>
        </p:nvSpPr>
        <p:spPr>
          <a:xfrm>
            <a:off x="1252800" y="662399"/>
            <a:ext cx="10153650" cy="1494000"/>
          </a:xfrm>
        </p:spPr>
        <p:txBody>
          <a:bodyPr anchor="t">
            <a:normAutofit/>
          </a:bodyPr>
          <a:lstStyle/>
          <a:p>
            <a:r>
              <a:rPr lang="en-US" dirty="0"/>
              <a:t>LCWR Discerning Our Emerging Future …</a:t>
            </a:r>
            <a:br>
              <a:rPr lang="en-US" dirty="0"/>
            </a:br>
            <a:r>
              <a:rPr lang="en-US"/>
              <a:t>What we are seeing </a:t>
            </a:r>
          </a:p>
        </p:txBody>
      </p:sp>
      <p:grpSp>
        <p:nvGrpSpPr>
          <p:cNvPr id="12" name="Group 11">
            <a:extLst>
              <a:ext uri="{FF2B5EF4-FFF2-40B4-BE49-F238E27FC236}">
                <a16:creationId xmlns:a16="http://schemas.microsoft.com/office/drawing/2014/main" id="{543A8382-3FFB-447A-951B-056231F5FA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3" name="Freeform 6">
              <a:extLst>
                <a:ext uri="{FF2B5EF4-FFF2-40B4-BE49-F238E27FC236}">
                  <a16:creationId xmlns:a16="http://schemas.microsoft.com/office/drawing/2014/main" id="{ED83B12F-44E0-4E16-ACE9-2AA90C14BC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4" name="Freeform 6">
              <a:extLst>
                <a:ext uri="{FF2B5EF4-FFF2-40B4-BE49-F238E27FC236}">
                  <a16:creationId xmlns:a16="http://schemas.microsoft.com/office/drawing/2014/main" id="{84D91C69-B7D0-4F8C-929D-3FEF1A399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pic>
        <p:nvPicPr>
          <p:cNvPr id="7" name="Graphic 6" descr="Map compass">
            <a:extLst>
              <a:ext uri="{FF2B5EF4-FFF2-40B4-BE49-F238E27FC236}">
                <a16:creationId xmlns:a16="http://schemas.microsoft.com/office/drawing/2014/main" id="{9DB7080F-1EB2-43B3-A583-90475DDF42C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02639" y="2469502"/>
            <a:ext cx="3661298" cy="3661298"/>
          </a:xfrm>
          <a:prstGeom prst="rect">
            <a:avLst/>
          </a:prstGeom>
        </p:spPr>
      </p:pic>
      <p:sp>
        <p:nvSpPr>
          <p:cNvPr id="3" name="Content Placeholder 2">
            <a:extLst>
              <a:ext uri="{FF2B5EF4-FFF2-40B4-BE49-F238E27FC236}">
                <a16:creationId xmlns:a16="http://schemas.microsoft.com/office/drawing/2014/main" id="{AC89EEF2-BB53-D54D-BCD9-910C4B9F36FE}"/>
              </a:ext>
            </a:extLst>
          </p:cNvPr>
          <p:cNvSpPr>
            <a:spLocks noGrp="1"/>
          </p:cNvSpPr>
          <p:nvPr>
            <p:ph idx="1"/>
          </p:nvPr>
        </p:nvSpPr>
        <p:spPr>
          <a:xfrm>
            <a:off x="5390985" y="2286000"/>
            <a:ext cx="6034254" cy="3844800"/>
          </a:xfrm>
        </p:spPr>
        <p:txBody>
          <a:bodyPr>
            <a:normAutofit/>
          </a:bodyPr>
          <a:lstStyle/>
          <a:p>
            <a:r>
              <a:rPr lang="en-US" sz="2000">
                <a:solidFill>
                  <a:schemeClr val="tx1">
                    <a:alpha val="60000"/>
                  </a:schemeClr>
                </a:solidFill>
              </a:rPr>
              <a:t>Request for a ”road map” that provides tools to navigate these times</a:t>
            </a:r>
          </a:p>
          <a:p>
            <a:r>
              <a:rPr lang="en-US" sz="2000">
                <a:solidFill>
                  <a:schemeClr val="tx1">
                    <a:alpha val="60000"/>
                  </a:schemeClr>
                </a:solidFill>
              </a:rPr>
              <a:t>Desire to foster life-giving opportunities for younger/newer members</a:t>
            </a:r>
          </a:p>
          <a:p>
            <a:r>
              <a:rPr lang="en-US" sz="2000">
                <a:solidFill>
                  <a:schemeClr val="tx1">
                    <a:alpha val="60000"/>
                  </a:schemeClr>
                </a:solidFill>
              </a:rPr>
              <a:t>Desire for Quality of life for all members in this ‘in-between’ time of the dreaming and the not yet</a:t>
            </a:r>
          </a:p>
          <a:p>
            <a:r>
              <a:rPr lang="en-US" sz="2000">
                <a:solidFill>
                  <a:schemeClr val="tx1">
                    <a:alpha val="60000"/>
                  </a:schemeClr>
                </a:solidFill>
              </a:rPr>
              <a:t>Shifting identity – challenges and opportunities</a:t>
            </a:r>
          </a:p>
          <a:p>
            <a:r>
              <a:rPr lang="en-US" sz="2000">
                <a:solidFill>
                  <a:schemeClr val="tx1">
                    <a:alpha val="60000"/>
                  </a:schemeClr>
                </a:solidFill>
              </a:rPr>
              <a:t>Significance of institute culture for navigating change</a:t>
            </a:r>
          </a:p>
          <a:p>
            <a:r>
              <a:rPr lang="en-US" sz="2000">
                <a:solidFill>
                  <a:schemeClr val="tx1">
                    <a:alpha val="60000"/>
                  </a:schemeClr>
                </a:solidFill>
              </a:rPr>
              <a:t>Widening and deepening collaboration</a:t>
            </a:r>
          </a:p>
          <a:p>
            <a:endParaRPr lang="en-US" sz="2000">
              <a:solidFill>
                <a:schemeClr val="tx1">
                  <a:alpha val="60000"/>
                </a:schemeClr>
              </a:solidFill>
            </a:endParaRPr>
          </a:p>
        </p:txBody>
      </p:sp>
    </p:spTree>
    <p:extLst>
      <p:ext uri="{BB962C8B-B14F-4D97-AF65-F5344CB8AC3E}">
        <p14:creationId xmlns:p14="http://schemas.microsoft.com/office/powerpoint/2010/main" val="3067981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A9A1751-C6A3-4477-8A0B-E39B6D3E18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4151E4E-D344-4696-8247-CF6F22312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955967" cy="6858000"/>
          </a:xfrm>
          <a:custGeom>
            <a:avLst/>
            <a:gdLst>
              <a:gd name="connsiteX0" fmla="*/ 0 w 6955967"/>
              <a:gd name="connsiteY0" fmla="*/ 0 h 6858000"/>
              <a:gd name="connsiteX1" fmla="*/ 6955967 w 6955967"/>
              <a:gd name="connsiteY1" fmla="*/ 0 h 6858000"/>
              <a:gd name="connsiteX2" fmla="*/ 6950928 w 6955967"/>
              <a:gd name="connsiteY2" fmla="*/ 66675 h 6858000"/>
              <a:gd name="connsiteX3" fmla="*/ 6942530 w 6955967"/>
              <a:gd name="connsiteY3" fmla="*/ 122237 h 6858000"/>
              <a:gd name="connsiteX4" fmla="*/ 6932453 w 6955967"/>
              <a:gd name="connsiteY4" fmla="*/ 174625 h 6858000"/>
              <a:gd name="connsiteX5" fmla="*/ 6915657 w 6955967"/>
              <a:gd name="connsiteY5" fmla="*/ 217487 h 6858000"/>
              <a:gd name="connsiteX6" fmla="*/ 6898861 w 6955967"/>
              <a:gd name="connsiteY6" fmla="*/ 260350 h 6858000"/>
              <a:gd name="connsiteX7" fmla="*/ 6878706 w 6955967"/>
              <a:gd name="connsiteY7" fmla="*/ 296862 h 6858000"/>
              <a:gd name="connsiteX8" fmla="*/ 6858551 w 6955967"/>
              <a:gd name="connsiteY8" fmla="*/ 334962 h 6858000"/>
              <a:gd name="connsiteX9" fmla="*/ 6840075 w 6955967"/>
              <a:gd name="connsiteY9" fmla="*/ 369887 h 6858000"/>
              <a:gd name="connsiteX10" fmla="*/ 6821599 w 6955967"/>
              <a:gd name="connsiteY10" fmla="*/ 409575 h 6858000"/>
              <a:gd name="connsiteX11" fmla="*/ 6804804 w 6955967"/>
              <a:gd name="connsiteY11" fmla="*/ 450850 h 6858000"/>
              <a:gd name="connsiteX12" fmla="*/ 6789687 w 6955967"/>
              <a:gd name="connsiteY12" fmla="*/ 496887 h 6858000"/>
              <a:gd name="connsiteX13" fmla="*/ 6777930 w 6955967"/>
              <a:gd name="connsiteY13" fmla="*/ 546100 h 6858000"/>
              <a:gd name="connsiteX14" fmla="*/ 6769531 w 6955967"/>
              <a:gd name="connsiteY14" fmla="*/ 606425 h 6858000"/>
              <a:gd name="connsiteX15" fmla="*/ 6766172 w 6955967"/>
              <a:gd name="connsiteY15" fmla="*/ 673100 h 6858000"/>
              <a:gd name="connsiteX16" fmla="*/ 6769531 w 6955967"/>
              <a:gd name="connsiteY16" fmla="*/ 744537 h 6858000"/>
              <a:gd name="connsiteX17" fmla="*/ 6777930 w 6955967"/>
              <a:gd name="connsiteY17" fmla="*/ 801687 h 6858000"/>
              <a:gd name="connsiteX18" fmla="*/ 6789687 w 6955967"/>
              <a:gd name="connsiteY18" fmla="*/ 854075 h 6858000"/>
              <a:gd name="connsiteX19" fmla="*/ 6804804 w 6955967"/>
              <a:gd name="connsiteY19" fmla="*/ 901700 h 6858000"/>
              <a:gd name="connsiteX20" fmla="*/ 6821599 w 6955967"/>
              <a:gd name="connsiteY20" fmla="*/ 942975 h 6858000"/>
              <a:gd name="connsiteX21" fmla="*/ 6841755 w 6955967"/>
              <a:gd name="connsiteY21" fmla="*/ 981075 h 6858000"/>
              <a:gd name="connsiteX22" fmla="*/ 6861910 w 6955967"/>
              <a:gd name="connsiteY22" fmla="*/ 1017587 h 6858000"/>
              <a:gd name="connsiteX23" fmla="*/ 6882065 w 6955967"/>
              <a:gd name="connsiteY23" fmla="*/ 1055687 h 6858000"/>
              <a:gd name="connsiteX24" fmla="*/ 6900540 w 6955967"/>
              <a:gd name="connsiteY24" fmla="*/ 1095375 h 6858000"/>
              <a:gd name="connsiteX25" fmla="*/ 6919016 w 6955967"/>
              <a:gd name="connsiteY25" fmla="*/ 1136650 h 6858000"/>
              <a:gd name="connsiteX26" fmla="*/ 6934132 w 6955967"/>
              <a:gd name="connsiteY26" fmla="*/ 1182687 h 6858000"/>
              <a:gd name="connsiteX27" fmla="*/ 6944210 w 6955967"/>
              <a:gd name="connsiteY27" fmla="*/ 1235075 h 6858000"/>
              <a:gd name="connsiteX28" fmla="*/ 6954287 w 6955967"/>
              <a:gd name="connsiteY28" fmla="*/ 1295400 h 6858000"/>
              <a:gd name="connsiteX29" fmla="*/ 6955967 w 6955967"/>
              <a:gd name="connsiteY29" fmla="*/ 1363662 h 6858000"/>
              <a:gd name="connsiteX30" fmla="*/ 6954287 w 6955967"/>
              <a:gd name="connsiteY30" fmla="*/ 1431925 h 6858000"/>
              <a:gd name="connsiteX31" fmla="*/ 6944210 w 6955967"/>
              <a:gd name="connsiteY31" fmla="*/ 1492250 h 6858000"/>
              <a:gd name="connsiteX32" fmla="*/ 6934132 w 6955967"/>
              <a:gd name="connsiteY32" fmla="*/ 1544637 h 6858000"/>
              <a:gd name="connsiteX33" fmla="*/ 6919016 w 6955967"/>
              <a:gd name="connsiteY33" fmla="*/ 1589087 h 6858000"/>
              <a:gd name="connsiteX34" fmla="*/ 6900540 w 6955967"/>
              <a:gd name="connsiteY34" fmla="*/ 1631950 h 6858000"/>
              <a:gd name="connsiteX35" fmla="*/ 6882065 w 6955967"/>
              <a:gd name="connsiteY35" fmla="*/ 1671637 h 6858000"/>
              <a:gd name="connsiteX36" fmla="*/ 6861910 w 6955967"/>
              <a:gd name="connsiteY36" fmla="*/ 1708150 h 6858000"/>
              <a:gd name="connsiteX37" fmla="*/ 6841755 w 6955967"/>
              <a:gd name="connsiteY37" fmla="*/ 1743075 h 6858000"/>
              <a:gd name="connsiteX38" fmla="*/ 6821599 w 6955967"/>
              <a:gd name="connsiteY38" fmla="*/ 1782762 h 6858000"/>
              <a:gd name="connsiteX39" fmla="*/ 6804804 w 6955967"/>
              <a:gd name="connsiteY39" fmla="*/ 1824037 h 6858000"/>
              <a:gd name="connsiteX40" fmla="*/ 6789687 w 6955967"/>
              <a:gd name="connsiteY40" fmla="*/ 1870075 h 6858000"/>
              <a:gd name="connsiteX41" fmla="*/ 6777930 w 6955967"/>
              <a:gd name="connsiteY41" fmla="*/ 1922462 h 6858000"/>
              <a:gd name="connsiteX42" fmla="*/ 6769531 w 6955967"/>
              <a:gd name="connsiteY42" fmla="*/ 1982787 h 6858000"/>
              <a:gd name="connsiteX43" fmla="*/ 6766172 w 6955967"/>
              <a:gd name="connsiteY43" fmla="*/ 2051050 h 6858000"/>
              <a:gd name="connsiteX44" fmla="*/ 6769531 w 6955967"/>
              <a:gd name="connsiteY44" fmla="*/ 2119312 h 6858000"/>
              <a:gd name="connsiteX45" fmla="*/ 6777930 w 6955967"/>
              <a:gd name="connsiteY45" fmla="*/ 2179637 h 6858000"/>
              <a:gd name="connsiteX46" fmla="*/ 6789687 w 6955967"/>
              <a:gd name="connsiteY46" fmla="*/ 2232025 h 6858000"/>
              <a:gd name="connsiteX47" fmla="*/ 6804804 w 6955967"/>
              <a:gd name="connsiteY47" fmla="*/ 2278062 h 6858000"/>
              <a:gd name="connsiteX48" fmla="*/ 6821599 w 6955967"/>
              <a:gd name="connsiteY48" fmla="*/ 2319337 h 6858000"/>
              <a:gd name="connsiteX49" fmla="*/ 6841755 w 6955967"/>
              <a:gd name="connsiteY49" fmla="*/ 2359025 h 6858000"/>
              <a:gd name="connsiteX50" fmla="*/ 6861910 w 6955967"/>
              <a:gd name="connsiteY50" fmla="*/ 2395537 h 6858000"/>
              <a:gd name="connsiteX51" fmla="*/ 6882065 w 6955967"/>
              <a:gd name="connsiteY51" fmla="*/ 2433637 h 6858000"/>
              <a:gd name="connsiteX52" fmla="*/ 6900540 w 6955967"/>
              <a:gd name="connsiteY52" fmla="*/ 2471737 h 6858000"/>
              <a:gd name="connsiteX53" fmla="*/ 6919016 w 6955967"/>
              <a:gd name="connsiteY53" fmla="*/ 2513012 h 6858000"/>
              <a:gd name="connsiteX54" fmla="*/ 6934132 w 6955967"/>
              <a:gd name="connsiteY54" fmla="*/ 2560637 h 6858000"/>
              <a:gd name="connsiteX55" fmla="*/ 6944210 w 6955967"/>
              <a:gd name="connsiteY55" fmla="*/ 2613025 h 6858000"/>
              <a:gd name="connsiteX56" fmla="*/ 6954287 w 6955967"/>
              <a:gd name="connsiteY56" fmla="*/ 2671762 h 6858000"/>
              <a:gd name="connsiteX57" fmla="*/ 6955967 w 6955967"/>
              <a:gd name="connsiteY57" fmla="*/ 2741612 h 6858000"/>
              <a:gd name="connsiteX58" fmla="*/ 6954287 w 6955967"/>
              <a:gd name="connsiteY58" fmla="*/ 2809875 h 6858000"/>
              <a:gd name="connsiteX59" fmla="*/ 6944210 w 6955967"/>
              <a:gd name="connsiteY59" fmla="*/ 2868612 h 6858000"/>
              <a:gd name="connsiteX60" fmla="*/ 6934132 w 6955967"/>
              <a:gd name="connsiteY60" fmla="*/ 2922587 h 6858000"/>
              <a:gd name="connsiteX61" fmla="*/ 6919016 w 6955967"/>
              <a:gd name="connsiteY61" fmla="*/ 2967037 h 6858000"/>
              <a:gd name="connsiteX62" fmla="*/ 6900540 w 6955967"/>
              <a:gd name="connsiteY62" fmla="*/ 3009900 h 6858000"/>
              <a:gd name="connsiteX63" fmla="*/ 6882065 w 6955967"/>
              <a:gd name="connsiteY63" fmla="*/ 3046412 h 6858000"/>
              <a:gd name="connsiteX64" fmla="*/ 6861910 w 6955967"/>
              <a:gd name="connsiteY64" fmla="*/ 3084512 h 6858000"/>
              <a:gd name="connsiteX65" fmla="*/ 6841755 w 6955967"/>
              <a:gd name="connsiteY65" fmla="*/ 3121025 h 6858000"/>
              <a:gd name="connsiteX66" fmla="*/ 6821599 w 6955967"/>
              <a:gd name="connsiteY66" fmla="*/ 3160712 h 6858000"/>
              <a:gd name="connsiteX67" fmla="*/ 6804804 w 6955967"/>
              <a:gd name="connsiteY67" fmla="*/ 3201987 h 6858000"/>
              <a:gd name="connsiteX68" fmla="*/ 6789687 w 6955967"/>
              <a:gd name="connsiteY68" fmla="*/ 3248025 h 6858000"/>
              <a:gd name="connsiteX69" fmla="*/ 6777930 w 6955967"/>
              <a:gd name="connsiteY69" fmla="*/ 3300412 h 6858000"/>
              <a:gd name="connsiteX70" fmla="*/ 6769531 w 6955967"/>
              <a:gd name="connsiteY70" fmla="*/ 3360737 h 6858000"/>
              <a:gd name="connsiteX71" fmla="*/ 6766172 w 6955967"/>
              <a:gd name="connsiteY71" fmla="*/ 3427412 h 6858000"/>
              <a:gd name="connsiteX72" fmla="*/ 6769531 w 6955967"/>
              <a:gd name="connsiteY72" fmla="*/ 3497262 h 6858000"/>
              <a:gd name="connsiteX73" fmla="*/ 6777930 w 6955967"/>
              <a:gd name="connsiteY73" fmla="*/ 3557587 h 6858000"/>
              <a:gd name="connsiteX74" fmla="*/ 6789687 w 6955967"/>
              <a:gd name="connsiteY74" fmla="*/ 3609975 h 6858000"/>
              <a:gd name="connsiteX75" fmla="*/ 6804804 w 6955967"/>
              <a:gd name="connsiteY75" fmla="*/ 3656012 h 6858000"/>
              <a:gd name="connsiteX76" fmla="*/ 6821599 w 6955967"/>
              <a:gd name="connsiteY76" fmla="*/ 3697287 h 6858000"/>
              <a:gd name="connsiteX77" fmla="*/ 6841755 w 6955967"/>
              <a:gd name="connsiteY77" fmla="*/ 3736975 h 6858000"/>
              <a:gd name="connsiteX78" fmla="*/ 6882065 w 6955967"/>
              <a:gd name="connsiteY78" fmla="*/ 3811587 h 6858000"/>
              <a:gd name="connsiteX79" fmla="*/ 6900540 w 6955967"/>
              <a:gd name="connsiteY79" fmla="*/ 3848100 h 6858000"/>
              <a:gd name="connsiteX80" fmla="*/ 6919016 w 6955967"/>
              <a:gd name="connsiteY80" fmla="*/ 3890962 h 6858000"/>
              <a:gd name="connsiteX81" fmla="*/ 6934132 w 6955967"/>
              <a:gd name="connsiteY81" fmla="*/ 3935412 h 6858000"/>
              <a:gd name="connsiteX82" fmla="*/ 6944210 w 6955967"/>
              <a:gd name="connsiteY82" fmla="*/ 3987800 h 6858000"/>
              <a:gd name="connsiteX83" fmla="*/ 6954287 w 6955967"/>
              <a:gd name="connsiteY83" fmla="*/ 4048125 h 6858000"/>
              <a:gd name="connsiteX84" fmla="*/ 6955967 w 6955967"/>
              <a:gd name="connsiteY84" fmla="*/ 4116387 h 6858000"/>
              <a:gd name="connsiteX85" fmla="*/ 6954287 w 6955967"/>
              <a:gd name="connsiteY85" fmla="*/ 4186237 h 6858000"/>
              <a:gd name="connsiteX86" fmla="*/ 6944210 w 6955967"/>
              <a:gd name="connsiteY86" fmla="*/ 4244975 h 6858000"/>
              <a:gd name="connsiteX87" fmla="*/ 6934132 w 6955967"/>
              <a:gd name="connsiteY87" fmla="*/ 4297362 h 6858000"/>
              <a:gd name="connsiteX88" fmla="*/ 6919016 w 6955967"/>
              <a:gd name="connsiteY88" fmla="*/ 4343400 h 6858000"/>
              <a:gd name="connsiteX89" fmla="*/ 6900540 w 6955967"/>
              <a:gd name="connsiteY89" fmla="*/ 4386262 h 6858000"/>
              <a:gd name="connsiteX90" fmla="*/ 6882065 w 6955967"/>
              <a:gd name="connsiteY90" fmla="*/ 4424362 h 6858000"/>
              <a:gd name="connsiteX91" fmla="*/ 6841755 w 6955967"/>
              <a:gd name="connsiteY91" fmla="*/ 4498975 h 6858000"/>
              <a:gd name="connsiteX92" fmla="*/ 6821599 w 6955967"/>
              <a:gd name="connsiteY92" fmla="*/ 4537075 h 6858000"/>
              <a:gd name="connsiteX93" fmla="*/ 6804804 w 6955967"/>
              <a:gd name="connsiteY93" fmla="*/ 4579937 h 6858000"/>
              <a:gd name="connsiteX94" fmla="*/ 6789687 w 6955967"/>
              <a:gd name="connsiteY94" fmla="*/ 4625975 h 6858000"/>
              <a:gd name="connsiteX95" fmla="*/ 6777930 w 6955967"/>
              <a:gd name="connsiteY95" fmla="*/ 4678362 h 6858000"/>
              <a:gd name="connsiteX96" fmla="*/ 6769531 w 6955967"/>
              <a:gd name="connsiteY96" fmla="*/ 4738687 h 6858000"/>
              <a:gd name="connsiteX97" fmla="*/ 6766172 w 6955967"/>
              <a:gd name="connsiteY97" fmla="*/ 4806950 h 6858000"/>
              <a:gd name="connsiteX98" fmla="*/ 6769531 w 6955967"/>
              <a:gd name="connsiteY98" fmla="*/ 4875212 h 6858000"/>
              <a:gd name="connsiteX99" fmla="*/ 6777930 w 6955967"/>
              <a:gd name="connsiteY99" fmla="*/ 4935537 h 6858000"/>
              <a:gd name="connsiteX100" fmla="*/ 6789687 w 6955967"/>
              <a:gd name="connsiteY100" fmla="*/ 4987925 h 6858000"/>
              <a:gd name="connsiteX101" fmla="*/ 6804804 w 6955967"/>
              <a:gd name="connsiteY101" fmla="*/ 5033962 h 6858000"/>
              <a:gd name="connsiteX102" fmla="*/ 6821599 w 6955967"/>
              <a:gd name="connsiteY102" fmla="*/ 5075237 h 6858000"/>
              <a:gd name="connsiteX103" fmla="*/ 6841755 w 6955967"/>
              <a:gd name="connsiteY103" fmla="*/ 5114925 h 6858000"/>
              <a:gd name="connsiteX104" fmla="*/ 6861910 w 6955967"/>
              <a:gd name="connsiteY104" fmla="*/ 5149850 h 6858000"/>
              <a:gd name="connsiteX105" fmla="*/ 6882065 w 6955967"/>
              <a:gd name="connsiteY105" fmla="*/ 5186362 h 6858000"/>
              <a:gd name="connsiteX106" fmla="*/ 6900540 w 6955967"/>
              <a:gd name="connsiteY106" fmla="*/ 5226050 h 6858000"/>
              <a:gd name="connsiteX107" fmla="*/ 6919016 w 6955967"/>
              <a:gd name="connsiteY107" fmla="*/ 5268912 h 6858000"/>
              <a:gd name="connsiteX108" fmla="*/ 6934132 w 6955967"/>
              <a:gd name="connsiteY108" fmla="*/ 5313362 h 6858000"/>
              <a:gd name="connsiteX109" fmla="*/ 6944210 w 6955967"/>
              <a:gd name="connsiteY109" fmla="*/ 5365750 h 6858000"/>
              <a:gd name="connsiteX110" fmla="*/ 6954287 w 6955967"/>
              <a:gd name="connsiteY110" fmla="*/ 5426075 h 6858000"/>
              <a:gd name="connsiteX111" fmla="*/ 6955967 w 6955967"/>
              <a:gd name="connsiteY111" fmla="*/ 5494337 h 6858000"/>
              <a:gd name="connsiteX112" fmla="*/ 6954287 w 6955967"/>
              <a:gd name="connsiteY112" fmla="*/ 5562600 h 6858000"/>
              <a:gd name="connsiteX113" fmla="*/ 6944210 w 6955967"/>
              <a:gd name="connsiteY113" fmla="*/ 5622925 h 6858000"/>
              <a:gd name="connsiteX114" fmla="*/ 6934132 w 6955967"/>
              <a:gd name="connsiteY114" fmla="*/ 5675312 h 6858000"/>
              <a:gd name="connsiteX115" fmla="*/ 6919016 w 6955967"/>
              <a:gd name="connsiteY115" fmla="*/ 5721350 h 6858000"/>
              <a:gd name="connsiteX116" fmla="*/ 6900540 w 6955967"/>
              <a:gd name="connsiteY116" fmla="*/ 5762625 h 6858000"/>
              <a:gd name="connsiteX117" fmla="*/ 6882065 w 6955967"/>
              <a:gd name="connsiteY117" fmla="*/ 5802312 h 6858000"/>
              <a:gd name="connsiteX118" fmla="*/ 6861910 w 6955967"/>
              <a:gd name="connsiteY118" fmla="*/ 5840412 h 6858000"/>
              <a:gd name="connsiteX119" fmla="*/ 6841755 w 6955967"/>
              <a:gd name="connsiteY119" fmla="*/ 5876925 h 6858000"/>
              <a:gd name="connsiteX120" fmla="*/ 6821599 w 6955967"/>
              <a:gd name="connsiteY120" fmla="*/ 5915025 h 6858000"/>
              <a:gd name="connsiteX121" fmla="*/ 6804804 w 6955967"/>
              <a:gd name="connsiteY121" fmla="*/ 5956300 h 6858000"/>
              <a:gd name="connsiteX122" fmla="*/ 6789687 w 6955967"/>
              <a:gd name="connsiteY122" fmla="*/ 6003925 h 6858000"/>
              <a:gd name="connsiteX123" fmla="*/ 6777930 w 6955967"/>
              <a:gd name="connsiteY123" fmla="*/ 6056312 h 6858000"/>
              <a:gd name="connsiteX124" fmla="*/ 6769531 w 6955967"/>
              <a:gd name="connsiteY124" fmla="*/ 6113462 h 6858000"/>
              <a:gd name="connsiteX125" fmla="*/ 6766172 w 6955967"/>
              <a:gd name="connsiteY125" fmla="*/ 6183312 h 6858000"/>
              <a:gd name="connsiteX126" fmla="*/ 6769531 w 6955967"/>
              <a:gd name="connsiteY126" fmla="*/ 6251575 h 6858000"/>
              <a:gd name="connsiteX127" fmla="*/ 6777930 w 6955967"/>
              <a:gd name="connsiteY127" fmla="*/ 6311900 h 6858000"/>
              <a:gd name="connsiteX128" fmla="*/ 6789687 w 6955967"/>
              <a:gd name="connsiteY128" fmla="*/ 6361112 h 6858000"/>
              <a:gd name="connsiteX129" fmla="*/ 6804804 w 6955967"/>
              <a:gd name="connsiteY129" fmla="*/ 6407150 h 6858000"/>
              <a:gd name="connsiteX130" fmla="*/ 6821599 w 6955967"/>
              <a:gd name="connsiteY130" fmla="*/ 6448425 h 6858000"/>
              <a:gd name="connsiteX131" fmla="*/ 6840075 w 6955967"/>
              <a:gd name="connsiteY131" fmla="*/ 6488112 h 6858000"/>
              <a:gd name="connsiteX132" fmla="*/ 6858551 w 6955967"/>
              <a:gd name="connsiteY132" fmla="*/ 6523037 h 6858000"/>
              <a:gd name="connsiteX133" fmla="*/ 6878706 w 6955967"/>
              <a:gd name="connsiteY133" fmla="*/ 6561137 h 6858000"/>
              <a:gd name="connsiteX134" fmla="*/ 6898861 w 6955967"/>
              <a:gd name="connsiteY134" fmla="*/ 6597650 h 6858000"/>
              <a:gd name="connsiteX135" fmla="*/ 6915657 w 6955967"/>
              <a:gd name="connsiteY135" fmla="*/ 6640512 h 6858000"/>
              <a:gd name="connsiteX136" fmla="*/ 6932453 w 6955967"/>
              <a:gd name="connsiteY136" fmla="*/ 6683375 h 6858000"/>
              <a:gd name="connsiteX137" fmla="*/ 6942530 w 6955967"/>
              <a:gd name="connsiteY137" fmla="*/ 6735762 h 6858000"/>
              <a:gd name="connsiteX138" fmla="*/ 6950928 w 6955967"/>
              <a:gd name="connsiteY138" fmla="*/ 6791325 h 6858000"/>
              <a:gd name="connsiteX139" fmla="*/ 6955967 w 6955967"/>
              <a:gd name="connsiteY139" fmla="*/ 6858000 h 6858000"/>
              <a:gd name="connsiteX140" fmla="*/ 0 w 6955967"/>
              <a:gd name="connsiteY140" fmla="*/ 6858000 h 6858000"/>
              <a:gd name="connsiteX141" fmla="*/ 0 w 6955967"/>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6955967" h="6858000">
                <a:moveTo>
                  <a:pt x="0" y="0"/>
                </a:moveTo>
                <a:lnTo>
                  <a:pt x="6955967" y="0"/>
                </a:lnTo>
                <a:lnTo>
                  <a:pt x="6950928" y="66675"/>
                </a:lnTo>
                <a:lnTo>
                  <a:pt x="6942530" y="122237"/>
                </a:lnTo>
                <a:lnTo>
                  <a:pt x="6932453" y="174625"/>
                </a:lnTo>
                <a:lnTo>
                  <a:pt x="6915657" y="217487"/>
                </a:lnTo>
                <a:lnTo>
                  <a:pt x="6898861" y="260350"/>
                </a:lnTo>
                <a:lnTo>
                  <a:pt x="6878706" y="296862"/>
                </a:lnTo>
                <a:lnTo>
                  <a:pt x="6858551" y="334962"/>
                </a:lnTo>
                <a:lnTo>
                  <a:pt x="6840075" y="369887"/>
                </a:lnTo>
                <a:lnTo>
                  <a:pt x="6821599" y="409575"/>
                </a:lnTo>
                <a:lnTo>
                  <a:pt x="6804804" y="450850"/>
                </a:lnTo>
                <a:lnTo>
                  <a:pt x="6789687" y="496887"/>
                </a:lnTo>
                <a:lnTo>
                  <a:pt x="6777930" y="546100"/>
                </a:lnTo>
                <a:lnTo>
                  <a:pt x="6769531" y="606425"/>
                </a:lnTo>
                <a:lnTo>
                  <a:pt x="6766172" y="673100"/>
                </a:lnTo>
                <a:lnTo>
                  <a:pt x="6769531" y="744537"/>
                </a:lnTo>
                <a:lnTo>
                  <a:pt x="6777930" y="801687"/>
                </a:lnTo>
                <a:lnTo>
                  <a:pt x="6789687" y="854075"/>
                </a:lnTo>
                <a:lnTo>
                  <a:pt x="6804804" y="901700"/>
                </a:lnTo>
                <a:lnTo>
                  <a:pt x="6821599" y="942975"/>
                </a:lnTo>
                <a:lnTo>
                  <a:pt x="6841755" y="981075"/>
                </a:lnTo>
                <a:lnTo>
                  <a:pt x="6861910" y="1017587"/>
                </a:lnTo>
                <a:lnTo>
                  <a:pt x="6882065" y="1055687"/>
                </a:lnTo>
                <a:lnTo>
                  <a:pt x="6900540" y="1095375"/>
                </a:lnTo>
                <a:lnTo>
                  <a:pt x="6919016" y="1136650"/>
                </a:lnTo>
                <a:lnTo>
                  <a:pt x="6934132" y="1182687"/>
                </a:lnTo>
                <a:lnTo>
                  <a:pt x="6944210" y="1235075"/>
                </a:lnTo>
                <a:lnTo>
                  <a:pt x="6954287" y="1295400"/>
                </a:lnTo>
                <a:lnTo>
                  <a:pt x="6955967" y="1363662"/>
                </a:lnTo>
                <a:lnTo>
                  <a:pt x="6954287" y="1431925"/>
                </a:lnTo>
                <a:lnTo>
                  <a:pt x="6944210" y="1492250"/>
                </a:lnTo>
                <a:lnTo>
                  <a:pt x="6934132" y="1544637"/>
                </a:lnTo>
                <a:lnTo>
                  <a:pt x="6919016" y="1589087"/>
                </a:lnTo>
                <a:lnTo>
                  <a:pt x="6900540" y="1631950"/>
                </a:lnTo>
                <a:lnTo>
                  <a:pt x="6882065" y="1671637"/>
                </a:lnTo>
                <a:lnTo>
                  <a:pt x="6861910" y="1708150"/>
                </a:lnTo>
                <a:lnTo>
                  <a:pt x="6841755" y="1743075"/>
                </a:lnTo>
                <a:lnTo>
                  <a:pt x="6821599" y="1782762"/>
                </a:lnTo>
                <a:lnTo>
                  <a:pt x="6804804" y="1824037"/>
                </a:lnTo>
                <a:lnTo>
                  <a:pt x="6789687" y="1870075"/>
                </a:lnTo>
                <a:lnTo>
                  <a:pt x="6777930" y="1922462"/>
                </a:lnTo>
                <a:lnTo>
                  <a:pt x="6769531" y="1982787"/>
                </a:lnTo>
                <a:lnTo>
                  <a:pt x="6766172" y="2051050"/>
                </a:lnTo>
                <a:lnTo>
                  <a:pt x="6769531" y="2119312"/>
                </a:lnTo>
                <a:lnTo>
                  <a:pt x="6777930" y="2179637"/>
                </a:lnTo>
                <a:lnTo>
                  <a:pt x="6789687" y="2232025"/>
                </a:lnTo>
                <a:lnTo>
                  <a:pt x="6804804" y="2278062"/>
                </a:lnTo>
                <a:lnTo>
                  <a:pt x="6821599" y="2319337"/>
                </a:lnTo>
                <a:lnTo>
                  <a:pt x="6841755" y="2359025"/>
                </a:lnTo>
                <a:lnTo>
                  <a:pt x="6861910" y="2395537"/>
                </a:lnTo>
                <a:lnTo>
                  <a:pt x="6882065" y="2433637"/>
                </a:lnTo>
                <a:lnTo>
                  <a:pt x="6900540" y="2471737"/>
                </a:lnTo>
                <a:lnTo>
                  <a:pt x="6919016" y="2513012"/>
                </a:lnTo>
                <a:lnTo>
                  <a:pt x="6934132" y="2560637"/>
                </a:lnTo>
                <a:lnTo>
                  <a:pt x="6944210" y="2613025"/>
                </a:lnTo>
                <a:lnTo>
                  <a:pt x="6954287" y="2671762"/>
                </a:lnTo>
                <a:lnTo>
                  <a:pt x="6955967" y="2741612"/>
                </a:lnTo>
                <a:lnTo>
                  <a:pt x="6954287" y="2809875"/>
                </a:lnTo>
                <a:lnTo>
                  <a:pt x="6944210" y="2868612"/>
                </a:lnTo>
                <a:lnTo>
                  <a:pt x="6934132" y="2922587"/>
                </a:lnTo>
                <a:lnTo>
                  <a:pt x="6919016" y="2967037"/>
                </a:lnTo>
                <a:lnTo>
                  <a:pt x="6900540" y="3009900"/>
                </a:lnTo>
                <a:lnTo>
                  <a:pt x="6882065" y="3046412"/>
                </a:lnTo>
                <a:lnTo>
                  <a:pt x="6861910" y="3084512"/>
                </a:lnTo>
                <a:lnTo>
                  <a:pt x="6841755" y="3121025"/>
                </a:lnTo>
                <a:lnTo>
                  <a:pt x="6821599" y="3160712"/>
                </a:lnTo>
                <a:lnTo>
                  <a:pt x="6804804" y="3201987"/>
                </a:lnTo>
                <a:lnTo>
                  <a:pt x="6789687" y="3248025"/>
                </a:lnTo>
                <a:lnTo>
                  <a:pt x="6777930" y="3300412"/>
                </a:lnTo>
                <a:lnTo>
                  <a:pt x="6769531" y="3360737"/>
                </a:lnTo>
                <a:lnTo>
                  <a:pt x="6766172" y="3427412"/>
                </a:lnTo>
                <a:lnTo>
                  <a:pt x="6769531" y="3497262"/>
                </a:lnTo>
                <a:lnTo>
                  <a:pt x="6777930" y="3557587"/>
                </a:lnTo>
                <a:lnTo>
                  <a:pt x="6789687" y="3609975"/>
                </a:lnTo>
                <a:lnTo>
                  <a:pt x="6804804" y="3656012"/>
                </a:lnTo>
                <a:lnTo>
                  <a:pt x="6821599" y="3697287"/>
                </a:lnTo>
                <a:lnTo>
                  <a:pt x="6841755" y="3736975"/>
                </a:lnTo>
                <a:lnTo>
                  <a:pt x="6882065" y="3811587"/>
                </a:lnTo>
                <a:lnTo>
                  <a:pt x="6900540" y="3848100"/>
                </a:lnTo>
                <a:lnTo>
                  <a:pt x="6919016" y="3890962"/>
                </a:lnTo>
                <a:lnTo>
                  <a:pt x="6934132" y="3935412"/>
                </a:lnTo>
                <a:lnTo>
                  <a:pt x="6944210" y="3987800"/>
                </a:lnTo>
                <a:lnTo>
                  <a:pt x="6954287" y="4048125"/>
                </a:lnTo>
                <a:lnTo>
                  <a:pt x="6955967" y="4116387"/>
                </a:lnTo>
                <a:lnTo>
                  <a:pt x="6954287" y="4186237"/>
                </a:lnTo>
                <a:lnTo>
                  <a:pt x="6944210" y="4244975"/>
                </a:lnTo>
                <a:lnTo>
                  <a:pt x="6934132" y="4297362"/>
                </a:lnTo>
                <a:lnTo>
                  <a:pt x="6919016" y="4343400"/>
                </a:lnTo>
                <a:lnTo>
                  <a:pt x="6900540" y="4386262"/>
                </a:lnTo>
                <a:lnTo>
                  <a:pt x="6882065" y="4424362"/>
                </a:lnTo>
                <a:lnTo>
                  <a:pt x="6841755" y="4498975"/>
                </a:lnTo>
                <a:lnTo>
                  <a:pt x="6821599" y="4537075"/>
                </a:lnTo>
                <a:lnTo>
                  <a:pt x="6804804" y="4579937"/>
                </a:lnTo>
                <a:lnTo>
                  <a:pt x="6789687" y="4625975"/>
                </a:lnTo>
                <a:lnTo>
                  <a:pt x="6777930" y="4678362"/>
                </a:lnTo>
                <a:lnTo>
                  <a:pt x="6769531" y="4738687"/>
                </a:lnTo>
                <a:lnTo>
                  <a:pt x="6766172" y="4806950"/>
                </a:lnTo>
                <a:lnTo>
                  <a:pt x="6769531" y="4875212"/>
                </a:lnTo>
                <a:lnTo>
                  <a:pt x="6777930" y="4935537"/>
                </a:lnTo>
                <a:lnTo>
                  <a:pt x="6789687" y="4987925"/>
                </a:lnTo>
                <a:lnTo>
                  <a:pt x="6804804" y="5033962"/>
                </a:lnTo>
                <a:lnTo>
                  <a:pt x="6821599" y="5075237"/>
                </a:lnTo>
                <a:lnTo>
                  <a:pt x="6841755" y="5114925"/>
                </a:lnTo>
                <a:lnTo>
                  <a:pt x="6861910" y="5149850"/>
                </a:lnTo>
                <a:lnTo>
                  <a:pt x="6882065" y="5186362"/>
                </a:lnTo>
                <a:lnTo>
                  <a:pt x="6900540" y="5226050"/>
                </a:lnTo>
                <a:lnTo>
                  <a:pt x="6919016" y="5268912"/>
                </a:lnTo>
                <a:lnTo>
                  <a:pt x="6934132" y="5313362"/>
                </a:lnTo>
                <a:lnTo>
                  <a:pt x="6944210" y="5365750"/>
                </a:lnTo>
                <a:lnTo>
                  <a:pt x="6954287" y="5426075"/>
                </a:lnTo>
                <a:lnTo>
                  <a:pt x="6955967" y="5494337"/>
                </a:lnTo>
                <a:lnTo>
                  <a:pt x="6954287" y="5562600"/>
                </a:lnTo>
                <a:lnTo>
                  <a:pt x="6944210" y="5622925"/>
                </a:lnTo>
                <a:lnTo>
                  <a:pt x="6934132" y="5675312"/>
                </a:lnTo>
                <a:lnTo>
                  <a:pt x="6919016" y="5721350"/>
                </a:lnTo>
                <a:lnTo>
                  <a:pt x="6900540" y="5762625"/>
                </a:lnTo>
                <a:lnTo>
                  <a:pt x="6882065" y="5802312"/>
                </a:lnTo>
                <a:lnTo>
                  <a:pt x="6861910" y="5840412"/>
                </a:lnTo>
                <a:lnTo>
                  <a:pt x="6841755" y="5876925"/>
                </a:lnTo>
                <a:lnTo>
                  <a:pt x="6821599" y="5915025"/>
                </a:lnTo>
                <a:lnTo>
                  <a:pt x="6804804" y="5956300"/>
                </a:lnTo>
                <a:lnTo>
                  <a:pt x="6789687" y="6003925"/>
                </a:lnTo>
                <a:lnTo>
                  <a:pt x="6777930" y="6056312"/>
                </a:lnTo>
                <a:lnTo>
                  <a:pt x="6769531" y="6113462"/>
                </a:lnTo>
                <a:lnTo>
                  <a:pt x="6766172" y="6183312"/>
                </a:lnTo>
                <a:lnTo>
                  <a:pt x="6769531" y="6251575"/>
                </a:lnTo>
                <a:lnTo>
                  <a:pt x="6777930" y="6311900"/>
                </a:lnTo>
                <a:lnTo>
                  <a:pt x="6789687" y="6361112"/>
                </a:lnTo>
                <a:lnTo>
                  <a:pt x="6804804" y="6407150"/>
                </a:lnTo>
                <a:lnTo>
                  <a:pt x="6821599" y="6448425"/>
                </a:lnTo>
                <a:lnTo>
                  <a:pt x="6840075" y="6488112"/>
                </a:lnTo>
                <a:lnTo>
                  <a:pt x="6858551" y="6523037"/>
                </a:lnTo>
                <a:lnTo>
                  <a:pt x="6878706" y="6561137"/>
                </a:lnTo>
                <a:lnTo>
                  <a:pt x="6898861" y="6597650"/>
                </a:lnTo>
                <a:lnTo>
                  <a:pt x="6915657" y="6640512"/>
                </a:lnTo>
                <a:lnTo>
                  <a:pt x="6932453" y="6683375"/>
                </a:lnTo>
                <a:lnTo>
                  <a:pt x="6942530" y="6735762"/>
                </a:lnTo>
                <a:lnTo>
                  <a:pt x="6950928" y="6791325"/>
                </a:lnTo>
                <a:lnTo>
                  <a:pt x="6955967" y="6858000"/>
                </a:lnTo>
                <a:lnTo>
                  <a:pt x="0" y="6858000"/>
                </a:lnTo>
                <a:lnTo>
                  <a:pt x="0" y="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 name="Title 1">
            <a:extLst>
              <a:ext uri="{FF2B5EF4-FFF2-40B4-BE49-F238E27FC236}">
                <a16:creationId xmlns:a16="http://schemas.microsoft.com/office/drawing/2014/main" id="{5A3C4B07-14D0-B244-BBDB-164986AA9902}"/>
              </a:ext>
            </a:extLst>
          </p:cNvPr>
          <p:cNvSpPr>
            <a:spLocks noGrp="1"/>
          </p:cNvSpPr>
          <p:nvPr>
            <p:ph type="title"/>
          </p:nvPr>
        </p:nvSpPr>
        <p:spPr>
          <a:xfrm>
            <a:off x="736801" y="637200"/>
            <a:ext cx="5359200" cy="5583600"/>
          </a:xfrm>
        </p:spPr>
        <p:txBody>
          <a:bodyPr anchor="ctr">
            <a:normAutofit/>
          </a:bodyPr>
          <a:lstStyle/>
          <a:p>
            <a:pPr algn="ctr"/>
            <a:r>
              <a:rPr lang="en-US" sz="8800" dirty="0"/>
              <a:t>Looking ahead to 2024 ….</a:t>
            </a:r>
          </a:p>
        </p:txBody>
      </p:sp>
      <p:sp useBgFill="1">
        <p:nvSpPr>
          <p:cNvPr id="12" name="Freeform: Shape 11">
            <a:extLst>
              <a:ext uri="{FF2B5EF4-FFF2-40B4-BE49-F238E27FC236}">
                <a16:creationId xmlns:a16="http://schemas.microsoft.com/office/drawing/2014/main" id="{6C0140D0-CF1D-4663-AE31-2C6D3D22FD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10553" y="0"/>
            <a:ext cx="5281447" cy="6858000"/>
          </a:xfrm>
          <a:custGeom>
            <a:avLst/>
            <a:gdLst>
              <a:gd name="connsiteX0" fmla="*/ 189795 w 5281447"/>
              <a:gd name="connsiteY0" fmla="*/ 0 h 6858000"/>
              <a:gd name="connsiteX1" fmla="*/ 4443250 w 5281447"/>
              <a:gd name="connsiteY1" fmla="*/ 0 h 6858000"/>
              <a:gd name="connsiteX2" fmla="*/ 5138140 w 5281447"/>
              <a:gd name="connsiteY2" fmla="*/ 0 h 6858000"/>
              <a:gd name="connsiteX3" fmla="*/ 5281447 w 5281447"/>
              <a:gd name="connsiteY3" fmla="*/ 0 h 6858000"/>
              <a:gd name="connsiteX4" fmla="*/ 5281447 w 5281447"/>
              <a:gd name="connsiteY4" fmla="*/ 6858000 h 6858000"/>
              <a:gd name="connsiteX5" fmla="*/ 5138140 w 5281447"/>
              <a:gd name="connsiteY5" fmla="*/ 6858000 h 6858000"/>
              <a:gd name="connsiteX6" fmla="*/ 4443250 w 5281447"/>
              <a:gd name="connsiteY6" fmla="*/ 6858000 h 6858000"/>
              <a:gd name="connsiteX7" fmla="*/ 189795 w 5281447"/>
              <a:gd name="connsiteY7" fmla="*/ 6858000 h 6858000"/>
              <a:gd name="connsiteX8" fmla="*/ 184756 w 5281447"/>
              <a:gd name="connsiteY8" fmla="*/ 6791325 h 6858000"/>
              <a:gd name="connsiteX9" fmla="*/ 176358 w 5281447"/>
              <a:gd name="connsiteY9" fmla="*/ 6735762 h 6858000"/>
              <a:gd name="connsiteX10" fmla="*/ 166281 w 5281447"/>
              <a:gd name="connsiteY10" fmla="*/ 6683375 h 6858000"/>
              <a:gd name="connsiteX11" fmla="*/ 149485 w 5281447"/>
              <a:gd name="connsiteY11" fmla="*/ 6640512 h 6858000"/>
              <a:gd name="connsiteX12" fmla="*/ 132689 w 5281447"/>
              <a:gd name="connsiteY12" fmla="*/ 6597650 h 6858000"/>
              <a:gd name="connsiteX13" fmla="*/ 112534 w 5281447"/>
              <a:gd name="connsiteY13" fmla="*/ 6561137 h 6858000"/>
              <a:gd name="connsiteX14" fmla="*/ 92379 w 5281447"/>
              <a:gd name="connsiteY14" fmla="*/ 6523037 h 6858000"/>
              <a:gd name="connsiteX15" fmla="*/ 73903 w 5281447"/>
              <a:gd name="connsiteY15" fmla="*/ 6488112 h 6858000"/>
              <a:gd name="connsiteX16" fmla="*/ 55427 w 5281447"/>
              <a:gd name="connsiteY16" fmla="*/ 6448425 h 6858000"/>
              <a:gd name="connsiteX17" fmla="*/ 38632 w 5281447"/>
              <a:gd name="connsiteY17" fmla="*/ 6407150 h 6858000"/>
              <a:gd name="connsiteX18" fmla="*/ 23515 w 5281447"/>
              <a:gd name="connsiteY18" fmla="*/ 6361112 h 6858000"/>
              <a:gd name="connsiteX19" fmla="*/ 11758 w 5281447"/>
              <a:gd name="connsiteY19" fmla="*/ 6311900 h 6858000"/>
              <a:gd name="connsiteX20" fmla="*/ 3359 w 5281447"/>
              <a:gd name="connsiteY20" fmla="*/ 6251575 h 6858000"/>
              <a:gd name="connsiteX21" fmla="*/ 0 w 5281447"/>
              <a:gd name="connsiteY21" fmla="*/ 6183312 h 6858000"/>
              <a:gd name="connsiteX22" fmla="*/ 3359 w 5281447"/>
              <a:gd name="connsiteY22" fmla="*/ 6113462 h 6858000"/>
              <a:gd name="connsiteX23" fmla="*/ 11758 w 5281447"/>
              <a:gd name="connsiteY23" fmla="*/ 6056312 h 6858000"/>
              <a:gd name="connsiteX24" fmla="*/ 23515 w 5281447"/>
              <a:gd name="connsiteY24" fmla="*/ 6003925 h 6858000"/>
              <a:gd name="connsiteX25" fmla="*/ 38632 w 5281447"/>
              <a:gd name="connsiteY25" fmla="*/ 5956300 h 6858000"/>
              <a:gd name="connsiteX26" fmla="*/ 55427 w 5281447"/>
              <a:gd name="connsiteY26" fmla="*/ 5915025 h 6858000"/>
              <a:gd name="connsiteX27" fmla="*/ 75583 w 5281447"/>
              <a:gd name="connsiteY27" fmla="*/ 5876925 h 6858000"/>
              <a:gd name="connsiteX28" fmla="*/ 95738 w 5281447"/>
              <a:gd name="connsiteY28" fmla="*/ 5840412 h 6858000"/>
              <a:gd name="connsiteX29" fmla="*/ 115893 w 5281447"/>
              <a:gd name="connsiteY29" fmla="*/ 5802312 h 6858000"/>
              <a:gd name="connsiteX30" fmla="*/ 134368 w 5281447"/>
              <a:gd name="connsiteY30" fmla="*/ 5762625 h 6858000"/>
              <a:gd name="connsiteX31" fmla="*/ 152844 w 5281447"/>
              <a:gd name="connsiteY31" fmla="*/ 5721350 h 6858000"/>
              <a:gd name="connsiteX32" fmla="*/ 167960 w 5281447"/>
              <a:gd name="connsiteY32" fmla="*/ 5675312 h 6858000"/>
              <a:gd name="connsiteX33" fmla="*/ 178038 w 5281447"/>
              <a:gd name="connsiteY33" fmla="*/ 5622925 h 6858000"/>
              <a:gd name="connsiteX34" fmla="*/ 188115 w 5281447"/>
              <a:gd name="connsiteY34" fmla="*/ 5562600 h 6858000"/>
              <a:gd name="connsiteX35" fmla="*/ 189795 w 5281447"/>
              <a:gd name="connsiteY35" fmla="*/ 5494337 h 6858000"/>
              <a:gd name="connsiteX36" fmla="*/ 188115 w 5281447"/>
              <a:gd name="connsiteY36" fmla="*/ 5426075 h 6858000"/>
              <a:gd name="connsiteX37" fmla="*/ 178038 w 5281447"/>
              <a:gd name="connsiteY37" fmla="*/ 5365750 h 6858000"/>
              <a:gd name="connsiteX38" fmla="*/ 167960 w 5281447"/>
              <a:gd name="connsiteY38" fmla="*/ 5313362 h 6858000"/>
              <a:gd name="connsiteX39" fmla="*/ 152844 w 5281447"/>
              <a:gd name="connsiteY39" fmla="*/ 5268912 h 6858000"/>
              <a:gd name="connsiteX40" fmla="*/ 134368 w 5281447"/>
              <a:gd name="connsiteY40" fmla="*/ 5226050 h 6858000"/>
              <a:gd name="connsiteX41" fmla="*/ 115893 w 5281447"/>
              <a:gd name="connsiteY41" fmla="*/ 5186362 h 6858000"/>
              <a:gd name="connsiteX42" fmla="*/ 95738 w 5281447"/>
              <a:gd name="connsiteY42" fmla="*/ 5149850 h 6858000"/>
              <a:gd name="connsiteX43" fmla="*/ 75583 w 5281447"/>
              <a:gd name="connsiteY43" fmla="*/ 5114925 h 6858000"/>
              <a:gd name="connsiteX44" fmla="*/ 55427 w 5281447"/>
              <a:gd name="connsiteY44" fmla="*/ 5075237 h 6858000"/>
              <a:gd name="connsiteX45" fmla="*/ 38632 w 5281447"/>
              <a:gd name="connsiteY45" fmla="*/ 5033962 h 6858000"/>
              <a:gd name="connsiteX46" fmla="*/ 23515 w 5281447"/>
              <a:gd name="connsiteY46" fmla="*/ 4987925 h 6858000"/>
              <a:gd name="connsiteX47" fmla="*/ 11758 w 5281447"/>
              <a:gd name="connsiteY47" fmla="*/ 4935537 h 6858000"/>
              <a:gd name="connsiteX48" fmla="*/ 3359 w 5281447"/>
              <a:gd name="connsiteY48" fmla="*/ 4875212 h 6858000"/>
              <a:gd name="connsiteX49" fmla="*/ 0 w 5281447"/>
              <a:gd name="connsiteY49" fmla="*/ 4806950 h 6858000"/>
              <a:gd name="connsiteX50" fmla="*/ 3359 w 5281447"/>
              <a:gd name="connsiteY50" fmla="*/ 4738687 h 6858000"/>
              <a:gd name="connsiteX51" fmla="*/ 11758 w 5281447"/>
              <a:gd name="connsiteY51" fmla="*/ 4678362 h 6858000"/>
              <a:gd name="connsiteX52" fmla="*/ 23515 w 5281447"/>
              <a:gd name="connsiteY52" fmla="*/ 4625975 h 6858000"/>
              <a:gd name="connsiteX53" fmla="*/ 38632 w 5281447"/>
              <a:gd name="connsiteY53" fmla="*/ 4579937 h 6858000"/>
              <a:gd name="connsiteX54" fmla="*/ 55427 w 5281447"/>
              <a:gd name="connsiteY54" fmla="*/ 4537075 h 6858000"/>
              <a:gd name="connsiteX55" fmla="*/ 75583 w 5281447"/>
              <a:gd name="connsiteY55" fmla="*/ 4498975 h 6858000"/>
              <a:gd name="connsiteX56" fmla="*/ 115893 w 5281447"/>
              <a:gd name="connsiteY56" fmla="*/ 4424362 h 6858000"/>
              <a:gd name="connsiteX57" fmla="*/ 134368 w 5281447"/>
              <a:gd name="connsiteY57" fmla="*/ 4386262 h 6858000"/>
              <a:gd name="connsiteX58" fmla="*/ 152844 w 5281447"/>
              <a:gd name="connsiteY58" fmla="*/ 4343400 h 6858000"/>
              <a:gd name="connsiteX59" fmla="*/ 167960 w 5281447"/>
              <a:gd name="connsiteY59" fmla="*/ 4297362 h 6858000"/>
              <a:gd name="connsiteX60" fmla="*/ 178038 w 5281447"/>
              <a:gd name="connsiteY60" fmla="*/ 4244975 h 6858000"/>
              <a:gd name="connsiteX61" fmla="*/ 188115 w 5281447"/>
              <a:gd name="connsiteY61" fmla="*/ 4186237 h 6858000"/>
              <a:gd name="connsiteX62" fmla="*/ 189795 w 5281447"/>
              <a:gd name="connsiteY62" fmla="*/ 4116387 h 6858000"/>
              <a:gd name="connsiteX63" fmla="*/ 188115 w 5281447"/>
              <a:gd name="connsiteY63" fmla="*/ 4048125 h 6858000"/>
              <a:gd name="connsiteX64" fmla="*/ 178038 w 5281447"/>
              <a:gd name="connsiteY64" fmla="*/ 3987800 h 6858000"/>
              <a:gd name="connsiteX65" fmla="*/ 167960 w 5281447"/>
              <a:gd name="connsiteY65" fmla="*/ 3935412 h 6858000"/>
              <a:gd name="connsiteX66" fmla="*/ 152844 w 5281447"/>
              <a:gd name="connsiteY66" fmla="*/ 3890962 h 6858000"/>
              <a:gd name="connsiteX67" fmla="*/ 134368 w 5281447"/>
              <a:gd name="connsiteY67" fmla="*/ 3848100 h 6858000"/>
              <a:gd name="connsiteX68" fmla="*/ 115893 w 5281447"/>
              <a:gd name="connsiteY68" fmla="*/ 3811587 h 6858000"/>
              <a:gd name="connsiteX69" fmla="*/ 75583 w 5281447"/>
              <a:gd name="connsiteY69" fmla="*/ 3736975 h 6858000"/>
              <a:gd name="connsiteX70" fmla="*/ 55427 w 5281447"/>
              <a:gd name="connsiteY70" fmla="*/ 3697287 h 6858000"/>
              <a:gd name="connsiteX71" fmla="*/ 38632 w 5281447"/>
              <a:gd name="connsiteY71" fmla="*/ 3656012 h 6858000"/>
              <a:gd name="connsiteX72" fmla="*/ 23515 w 5281447"/>
              <a:gd name="connsiteY72" fmla="*/ 3609975 h 6858000"/>
              <a:gd name="connsiteX73" fmla="*/ 11758 w 5281447"/>
              <a:gd name="connsiteY73" fmla="*/ 3557587 h 6858000"/>
              <a:gd name="connsiteX74" fmla="*/ 3359 w 5281447"/>
              <a:gd name="connsiteY74" fmla="*/ 3497262 h 6858000"/>
              <a:gd name="connsiteX75" fmla="*/ 0 w 5281447"/>
              <a:gd name="connsiteY75" fmla="*/ 3427412 h 6858000"/>
              <a:gd name="connsiteX76" fmla="*/ 3359 w 5281447"/>
              <a:gd name="connsiteY76" fmla="*/ 3360737 h 6858000"/>
              <a:gd name="connsiteX77" fmla="*/ 11758 w 5281447"/>
              <a:gd name="connsiteY77" fmla="*/ 3300412 h 6858000"/>
              <a:gd name="connsiteX78" fmla="*/ 23515 w 5281447"/>
              <a:gd name="connsiteY78" fmla="*/ 3248025 h 6858000"/>
              <a:gd name="connsiteX79" fmla="*/ 38632 w 5281447"/>
              <a:gd name="connsiteY79" fmla="*/ 3201987 h 6858000"/>
              <a:gd name="connsiteX80" fmla="*/ 55427 w 5281447"/>
              <a:gd name="connsiteY80" fmla="*/ 3160712 h 6858000"/>
              <a:gd name="connsiteX81" fmla="*/ 75583 w 5281447"/>
              <a:gd name="connsiteY81" fmla="*/ 3121025 h 6858000"/>
              <a:gd name="connsiteX82" fmla="*/ 95738 w 5281447"/>
              <a:gd name="connsiteY82" fmla="*/ 3084512 h 6858000"/>
              <a:gd name="connsiteX83" fmla="*/ 115893 w 5281447"/>
              <a:gd name="connsiteY83" fmla="*/ 3046412 h 6858000"/>
              <a:gd name="connsiteX84" fmla="*/ 134368 w 5281447"/>
              <a:gd name="connsiteY84" fmla="*/ 3009900 h 6858000"/>
              <a:gd name="connsiteX85" fmla="*/ 152844 w 5281447"/>
              <a:gd name="connsiteY85" fmla="*/ 2967037 h 6858000"/>
              <a:gd name="connsiteX86" fmla="*/ 167960 w 5281447"/>
              <a:gd name="connsiteY86" fmla="*/ 2922587 h 6858000"/>
              <a:gd name="connsiteX87" fmla="*/ 178038 w 5281447"/>
              <a:gd name="connsiteY87" fmla="*/ 2868612 h 6858000"/>
              <a:gd name="connsiteX88" fmla="*/ 188115 w 5281447"/>
              <a:gd name="connsiteY88" fmla="*/ 2809875 h 6858000"/>
              <a:gd name="connsiteX89" fmla="*/ 189795 w 5281447"/>
              <a:gd name="connsiteY89" fmla="*/ 2741612 h 6858000"/>
              <a:gd name="connsiteX90" fmla="*/ 188115 w 5281447"/>
              <a:gd name="connsiteY90" fmla="*/ 2671762 h 6858000"/>
              <a:gd name="connsiteX91" fmla="*/ 178038 w 5281447"/>
              <a:gd name="connsiteY91" fmla="*/ 2613025 h 6858000"/>
              <a:gd name="connsiteX92" fmla="*/ 167960 w 5281447"/>
              <a:gd name="connsiteY92" fmla="*/ 2560637 h 6858000"/>
              <a:gd name="connsiteX93" fmla="*/ 152844 w 5281447"/>
              <a:gd name="connsiteY93" fmla="*/ 2513012 h 6858000"/>
              <a:gd name="connsiteX94" fmla="*/ 134368 w 5281447"/>
              <a:gd name="connsiteY94" fmla="*/ 2471737 h 6858000"/>
              <a:gd name="connsiteX95" fmla="*/ 115893 w 5281447"/>
              <a:gd name="connsiteY95" fmla="*/ 2433637 h 6858000"/>
              <a:gd name="connsiteX96" fmla="*/ 95738 w 5281447"/>
              <a:gd name="connsiteY96" fmla="*/ 2395537 h 6858000"/>
              <a:gd name="connsiteX97" fmla="*/ 75583 w 5281447"/>
              <a:gd name="connsiteY97" fmla="*/ 2359025 h 6858000"/>
              <a:gd name="connsiteX98" fmla="*/ 55427 w 5281447"/>
              <a:gd name="connsiteY98" fmla="*/ 2319337 h 6858000"/>
              <a:gd name="connsiteX99" fmla="*/ 38632 w 5281447"/>
              <a:gd name="connsiteY99" fmla="*/ 2278062 h 6858000"/>
              <a:gd name="connsiteX100" fmla="*/ 23515 w 5281447"/>
              <a:gd name="connsiteY100" fmla="*/ 2232025 h 6858000"/>
              <a:gd name="connsiteX101" fmla="*/ 11758 w 5281447"/>
              <a:gd name="connsiteY101" fmla="*/ 2179637 h 6858000"/>
              <a:gd name="connsiteX102" fmla="*/ 3359 w 5281447"/>
              <a:gd name="connsiteY102" fmla="*/ 2119312 h 6858000"/>
              <a:gd name="connsiteX103" fmla="*/ 0 w 5281447"/>
              <a:gd name="connsiteY103" fmla="*/ 2051050 h 6858000"/>
              <a:gd name="connsiteX104" fmla="*/ 3359 w 5281447"/>
              <a:gd name="connsiteY104" fmla="*/ 1982787 h 6858000"/>
              <a:gd name="connsiteX105" fmla="*/ 11758 w 5281447"/>
              <a:gd name="connsiteY105" fmla="*/ 1922462 h 6858000"/>
              <a:gd name="connsiteX106" fmla="*/ 23515 w 5281447"/>
              <a:gd name="connsiteY106" fmla="*/ 1870075 h 6858000"/>
              <a:gd name="connsiteX107" fmla="*/ 38632 w 5281447"/>
              <a:gd name="connsiteY107" fmla="*/ 1824037 h 6858000"/>
              <a:gd name="connsiteX108" fmla="*/ 55427 w 5281447"/>
              <a:gd name="connsiteY108" fmla="*/ 1782762 h 6858000"/>
              <a:gd name="connsiteX109" fmla="*/ 75583 w 5281447"/>
              <a:gd name="connsiteY109" fmla="*/ 1743075 h 6858000"/>
              <a:gd name="connsiteX110" fmla="*/ 95738 w 5281447"/>
              <a:gd name="connsiteY110" fmla="*/ 1708150 h 6858000"/>
              <a:gd name="connsiteX111" fmla="*/ 115893 w 5281447"/>
              <a:gd name="connsiteY111" fmla="*/ 1671637 h 6858000"/>
              <a:gd name="connsiteX112" fmla="*/ 134368 w 5281447"/>
              <a:gd name="connsiteY112" fmla="*/ 1631950 h 6858000"/>
              <a:gd name="connsiteX113" fmla="*/ 152844 w 5281447"/>
              <a:gd name="connsiteY113" fmla="*/ 1589087 h 6858000"/>
              <a:gd name="connsiteX114" fmla="*/ 167960 w 5281447"/>
              <a:gd name="connsiteY114" fmla="*/ 1544637 h 6858000"/>
              <a:gd name="connsiteX115" fmla="*/ 178038 w 5281447"/>
              <a:gd name="connsiteY115" fmla="*/ 1492250 h 6858000"/>
              <a:gd name="connsiteX116" fmla="*/ 188115 w 5281447"/>
              <a:gd name="connsiteY116" fmla="*/ 1431925 h 6858000"/>
              <a:gd name="connsiteX117" fmla="*/ 189795 w 5281447"/>
              <a:gd name="connsiteY117" fmla="*/ 1363662 h 6858000"/>
              <a:gd name="connsiteX118" fmla="*/ 188115 w 5281447"/>
              <a:gd name="connsiteY118" fmla="*/ 1295400 h 6858000"/>
              <a:gd name="connsiteX119" fmla="*/ 178038 w 5281447"/>
              <a:gd name="connsiteY119" fmla="*/ 1235075 h 6858000"/>
              <a:gd name="connsiteX120" fmla="*/ 167960 w 5281447"/>
              <a:gd name="connsiteY120" fmla="*/ 1182687 h 6858000"/>
              <a:gd name="connsiteX121" fmla="*/ 152844 w 5281447"/>
              <a:gd name="connsiteY121" fmla="*/ 1136650 h 6858000"/>
              <a:gd name="connsiteX122" fmla="*/ 134368 w 5281447"/>
              <a:gd name="connsiteY122" fmla="*/ 1095375 h 6858000"/>
              <a:gd name="connsiteX123" fmla="*/ 115893 w 5281447"/>
              <a:gd name="connsiteY123" fmla="*/ 1055687 h 6858000"/>
              <a:gd name="connsiteX124" fmla="*/ 95738 w 5281447"/>
              <a:gd name="connsiteY124" fmla="*/ 1017587 h 6858000"/>
              <a:gd name="connsiteX125" fmla="*/ 75583 w 5281447"/>
              <a:gd name="connsiteY125" fmla="*/ 981075 h 6858000"/>
              <a:gd name="connsiteX126" fmla="*/ 55427 w 5281447"/>
              <a:gd name="connsiteY126" fmla="*/ 942975 h 6858000"/>
              <a:gd name="connsiteX127" fmla="*/ 38632 w 5281447"/>
              <a:gd name="connsiteY127" fmla="*/ 901700 h 6858000"/>
              <a:gd name="connsiteX128" fmla="*/ 23515 w 5281447"/>
              <a:gd name="connsiteY128" fmla="*/ 854075 h 6858000"/>
              <a:gd name="connsiteX129" fmla="*/ 11758 w 5281447"/>
              <a:gd name="connsiteY129" fmla="*/ 801687 h 6858000"/>
              <a:gd name="connsiteX130" fmla="*/ 3359 w 5281447"/>
              <a:gd name="connsiteY130" fmla="*/ 744537 h 6858000"/>
              <a:gd name="connsiteX131" fmla="*/ 0 w 5281447"/>
              <a:gd name="connsiteY131" fmla="*/ 673100 h 6858000"/>
              <a:gd name="connsiteX132" fmla="*/ 3359 w 5281447"/>
              <a:gd name="connsiteY132" fmla="*/ 606425 h 6858000"/>
              <a:gd name="connsiteX133" fmla="*/ 11758 w 5281447"/>
              <a:gd name="connsiteY133" fmla="*/ 546100 h 6858000"/>
              <a:gd name="connsiteX134" fmla="*/ 23515 w 5281447"/>
              <a:gd name="connsiteY134" fmla="*/ 496887 h 6858000"/>
              <a:gd name="connsiteX135" fmla="*/ 38632 w 5281447"/>
              <a:gd name="connsiteY135" fmla="*/ 450850 h 6858000"/>
              <a:gd name="connsiteX136" fmla="*/ 55427 w 5281447"/>
              <a:gd name="connsiteY136" fmla="*/ 409575 h 6858000"/>
              <a:gd name="connsiteX137" fmla="*/ 73903 w 5281447"/>
              <a:gd name="connsiteY137" fmla="*/ 369887 h 6858000"/>
              <a:gd name="connsiteX138" fmla="*/ 92379 w 5281447"/>
              <a:gd name="connsiteY138" fmla="*/ 334962 h 6858000"/>
              <a:gd name="connsiteX139" fmla="*/ 112534 w 5281447"/>
              <a:gd name="connsiteY139" fmla="*/ 296862 h 6858000"/>
              <a:gd name="connsiteX140" fmla="*/ 132689 w 5281447"/>
              <a:gd name="connsiteY140" fmla="*/ 260350 h 6858000"/>
              <a:gd name="connsiteX141" fmla="*/ 149485 w 5281447"/>
              <a:gd name="connsiteY141" fmla="*/ 217487 h 6858000"/>
              <a:gd name="connsiteX142" fmla="*/ 166281 w 5281447"/>
              <a:gd name="connsiteY142" fmla="*/ 174625 h 6858000"/>
              <a:gd name="connsiteX143" fmla="*/ 176358 w 5281447"/>
              <a:gd name="connsiteY143" fmla="*/ 122237 h 6858000"/>
              <a:gd name="connsiteX144" fmla="*/ 184756 w 5281447"/>
              <a:gd name="connsiteY144" fmla="*/ 66675 h 6858000"/>
              <a:gd name="connsiteX145" fmla="*/ 189795 w 5281447"/>
              <a:gd name="connsiteY14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281447" h="6858000">
                <a:moveTo>
                  <a:pt x="189795" y="0"/>
                </a:moveTo>
                <a:lnTo>
                  <a:pt x="4443250" y="0"/>
                </a:lnTo>
                <a:lnTo>
                  <a:pt x="5138140" y="0"/>
                </a:lnTo>
                <a:lnTo>
                  <a:pt x="5281447" y="0"/>
                </a:lnTo>
                <a:lnTo>
                  <a:pt x="5281447" y="6858000"/>
                </a:lnTo>
                <a:lnTo>
                  <a:pt x="5138140" y="6858000"/>
                </a:lnTo>
                <a:lnTo>
                  <a:pt x="4443250"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4" name="Freeform: Shape 13">
            <a:extLst>
              <a:ext uri="{FF2B5EF4-FFF2-40B4-BE49-F238E27FC236}">
                <a16:creationId xmlns:a16="http://schemas.microsoft.com/office/drawing/2014/main" id="{F0569BAF-8EBE-447D-B1D4-6AF15B773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4" y="0"/>
            <a:ext cx="334174" cy="6858000"/>
          </a:xfrm>
          <a:custGeom>
            <a:avLst/>
            <a:gdLst>
              <a:gd name="connsiteX0" fmla="*/ 189795 w 334174"/>
              <a:gd name="connsiteY0" fmla="*/ 0 h 6858000"/>
              <a:gd name="connsiteX1" fmla="*/ 334174 w 334174"/>
              <a:gd name="connsiteY1" fmla="*/ 0 h 6858000"/>
              <a:gd name="connsiteX2" fmla="*/ 329135 w 334174"/>
              <a:gd name="connsiteY2" fmla="*/ 66675 h 6858000"/>
              <a:gd name="connsiteX3" fmla="*/ 320737 w 334174"/>
              <a:gd name="connsiteY3" fmla="*/ 122237 h 6858000"/>
              <a:gd name="connsiteX4" fmla="*/ 310660 w 334174"/>
              <a:gd name="connsiteY4" fmla="*/ 174625 h 6858000"/>
              <a:gd name="connsiteX5" fmla="*/ 293864 w 334174"/>
              <a:gd name="connsiteY5" fmla="*/ 217487 h 6858000"/>
              <a:gd name="connsiteX6" fmla="*/ 277068 w 334174"/>
              <a:gd name="connsiteY6" fmla="*/ 260350 h 6858000"/>
              <a:gd name="connsiteX7" fmla="*/ 256913 w 334174"/>
              <a:gd name="connsiteY7" fmla="*/ 296862 h 6858000"/>
              <a:gd name="connsiteX8" fmla="*/ 236758 w 334174"/>
              <a:gd name="connsiteY8" fmla="*/ 334962 h 6858000"/>
              <a:gd name="connsiteX9" fmla="*/ 218282 w 334174"/>
              <a:gd name="connsiteY9" fmla="*/ 369887 h 6858000"/>
              <a:gd name="connsiteX10" fmla="*/ 199806 w 334174"/>
              <a:gd name="connsiteY10" fmla="*/ 409575 h 6858000"/>
              <a:gd name="connsiteX11" fmla="*/ 183011 w 334174"/>
              <a:gd name="connsiteY11" fmla="*/ 450850 h 6858000"/>
              <a:gd name="connsiteX12" fmla="*/ 167894 w 334174"/>
              <a:gd name="connsiteY12" fmla="*/ 496887 h 6858000"/>
              <a:gd name="connsiteX13" fmla="*/ 156137 w 334174"/>
              <a:gd name="connsiteY13" fmla="*/ 546100 h 6858000"/>
              <a:gd name="connsiteX14" fmla="*/ 147738 w 334174"/>
              <a:gd name="connsiteY14" fmla="*/ 606425 h 6858000"/>
              <a:gd name="connsiteX15" fmla="*/ 144379 w 334174"/>
              <a:gd name="connsiteY15" fmla="*/ 673100 h 6858000"/>
              <a:gd name="connsiteX16" fmla="*/ 147738 w 334174"/>
              <a:gd name="connsiteY16" fmla="*/ 744537 h 6858000"/>
              <a:gd name="connsiteX17" fmla="*/ 156137 w 334174"/>
              <a:gd name="connsiteY17" fmla="*/ 801687 h 6858000"/>
              <a:gd name="connsiteX18" fmla="*/ 167894 w 334174"/>
              <a:gd name="connsiteY18" fmla="*/ 854075 h 6858000"/>
              <a:gd name="connsiteX19" fmla="*/ 183011 w 334174"/>
              <a:gd name="connsiteY19" fmla="*/ 901700 h 6858000"/>
              <a:gd name="connsiteX20" fmla="*/ 199806 w 334174"/>
              <a:gd name="connsiteY20" fmla="*/ 942975 h 6858000"/>
              <a:gd name="connsiteX21" fmla="*/ 219962 w 334174"/>
              <a:gd name="connsiteY21" fmla="*/ 981075 h 6858000"/>
              <a:gd name="connsiteX22" fmla="*/ 240117 w 334174"/>
              <a:gd name="connsiteY22" fmla="*/ 1017587 h 6858000"/>
              <a:gd name="connsiteX23" fmla="*/ 260272 w 334174"/>
              <a:gd name="connsiteY23" fmla="*/ 1055687 h 6858000"/>
              <a:gd name="connsiteX24" fmla="*/ 278747 w 334174"/>
              <a:gd name="connsiteY24" fmla="*/ 1095375 h 6858000"/>
              <a:gd name="connsiteX25" fmla="*/ 297223 w 334174"/>
              <a:gd name="connsiteY25" fmla="*/ 1136650 h 6858000"/>
              <a:gd name="connsiteX26" fmla="*/ 312339 w 334174"/>
              <a:gd name="connsiteY26" fmla="*/ 1182687 h 6858000"/>
              <a:gd name="connsiteX27" fmla="*/ 322417 w 334174"/>
              <a:gd name="connsiteY27" fmla="*/ 1235075 h 6858000"/>
              <a:gd name="connsiteX28" fmla="*/ 332494 w 334174"/>
              <a:gd name="connsiteY28" fmla="*/ 1295400 h 6858000"/>
              <a:gd name="connsiteX29" fmla="*/ 334174 w 334174"/>
              <a:gd name="connsiteY29" fmla="*/ 1363662 h 6858000"/>
              <a:gd name="connsiteX30" fmla="*/ 332494 w 334174"/>
              <a:gd name="connsiteY30" fmla="*/ 1431925 h 6858000"/>
              <a:gd name="connsiteX31" fmla="*/ 322417 w 334174"/>
              <a:gd name="connsiteY31" fmla="*/ 1492250 h 6858000"/>
              <a:gd name="connsiteX32" fmla="*/ 312339 w 334174"/>
              <a:gd name="connsiteY32" fmla="*/ 1544637 h 6858000"/>
              <a:gd name="connsiteX33" fmla="*/ 297223 w 334174"/>
              <a:gd name="connsiteY33" fmla="*/ 1589087 h 6858000"/>
              <a:gd name="connsiteX34" fmla="*/ 278747 w 334174"/>
              <a:gd name="connsiteY34" fmla="*/ 1631950 h 6858000"/>
              <a:gd name="connsiteX35" fmla="*/ 260272 w 334174"/>
              <a:gd name="connsiteY35" fmla="*/ 1671637 h 6858000"/>
              <a:gd name="connsiteX36" fmla="*/ 240117 w 334174"/>
              <a:gd name="connsiteY36" fmla="*/ 1708150 h 6858000"/>
              <a:gd name="connsiteX37" fmla="*/ 219962 w 334174"/>
              <a:gd name="connsiteY37" fmla="*/ 1743075 h 6858000"/>
              <a:gd name="connsiteX38" fmla="*/ 199806 w 334174"/>
              <a:gd name="connsiteY38" fmla="*/ 1782762 h 6858000"/>
              <a:gd name="connsiteX39" fmla="*/ 183011 w 334174"/>
              <a:gd name="connsiteY39" fmla="*/ 1824037 h 6858000"/>
              <a:gd name="connsiteX40" fmla="*/ 167894 w 334174"/>
              <a:gd name="connsiteY40" fmla="*/ 1870075 h 6858000"/>
              <a:gd name="connsiteX41" fmla="*/ 156137 w 334174"/>
              <a:gd name="connsiteY41" fmla="*/ 1922462 h 6858000"/>
              <a:gd name="connsiteX42" fmla="*/ 147738 w 334174"/>
              <a:gd name="connsiteY42" fmla="*/ 1982787 h 6858000"/>
              <a:gd name="connsiteX43" fmla="*/ 144379 w 334174"/>
              <a:gd name="connsiteY43" fmla="*/ 2051050 h 6858000"/>
              <a:gd name="connsiteX44" fmla="*/ 147738 w 334174"/>
              <a:gd name="connsiteY44" fmla="*/ 2119312 h 6858000"/>
              <a:gd name="connsiteX45" fmla="*/ 156137 w 334174"/>
              <a:gd name="connsiteY45" fmla="*/ 2179637 h 6858000"/>
              <a:gd name="connsiteX46" fmla="*/ 167894 w 334174"/>
              <a:gd name="connsiteY46" fmla="*/ 2232025 h 6858000"/>
              <a:gd name="connsiteX47" fmla="*/ 183011 w 334174"/>
              <a:gd name="connsiteY47" fmla="*/ 2278062 h 6858000"/>
              <a:gd name="connsiteX48" fmla="*/ 199806 w 334174"/>
              <a:gd name="connsiteY48" fmla="*/ 2319337 h 6858000"/>
              <a:gd name="connsiteX49" fmla="*/ 219962 w 334174"/>
              <a:gd name="connsiteY49" fmla="*/ 2359025 h 6858000"/>
              <a:gd name="connsiteX50" fmla="*/ 240117 w 334174"/>
              <a:gd name="connsiteY50" fmla="*/ 2395537 h 6858000"/>
              <a:gd name="connsiteX51" fmla="*/ 260272 w 334174"/>
              <a:gd name="connsiteY51" fmla="*/ 2433637 h 6858000"/>
              <a:gd name="connsiteX52" fmla="*/ 278747 w 334174"/>
              <a:gd name="connsiteY52" fmla="*/ 2471737 h 6858000"/>
              <a:gd name="connsiteX53" fmla="*/ 297223 w 334174"/>
              <a:gd name="connsiteY53" fmla="*/ 2513012 h 6858000"/>
              <a:gd name="connsiteX54" fmla="*/ 312339 w 334174"/>
              <a:gd name="connsiteY54" fmla="*/ 2560637 h 6858000"/>
              <a:gd name="connsiteX55" fmla="*/ 322417 w 334174"/>
              <a:gd name="connsiteY55" fmla="*/ 2613025 h 6858000"/>
              <a:gd name="connsiteX56" fmla="*/ 332494 w 334174"/>
              <a:gd name="connsiteY56" fmla="*/ 2671762 h 6858000"/>
              <a:gd name="connsiteX57" fmla="*/ 334174 w 334174"/>
              <a:gd name="connsiteY57" fmla="*/ 2741612 h 6858000"/>
              <a:gd name="connsiteX58" fmla="*/ 332494 w 334174"/>
              <a:gd name="connsiteY58" fmla="*/ 2809875 h 6858000"/>
              <a:gd name="connsiteX59" fmla="*/ 322417 w 334174"/>
              <a:gd name="connsiteY59" fmla="*/ 2868612 h 6858000"/>
              <a:gd name="connsiteX60" fmla="*/ 312339 w 334174"/>
              <a:gd name="connsiteY60" fmla="*/ 2922587 h 6858000"/>
              <a:gd name="connsiteX61" fmla="*/ 297223 w 334174"/>
              <a:gd name="connsiteY61" fmla="*/ 2967037 h 6858000"/>
              <a:gd name="connsiteX62" fmla="*/ 278747 w 334174"/>
              <a:gd name="connsiteY62" fmla="*/ 3009900 h 6858000"/>
              <a:gd name="connsiteX63" fmla="*/ 260272 w 334174"/>
              <a:gd name="connsiteY63" fmla="*/ 3046412 h 6858000"/>
              <a:gd name="connsiteX64" fmla="*/ 240117 w 334174"/>
              <a:gd name="connsiteY64" fmla="*/ 3084512 h 6858000"/>
              <a:gd name="connsiteX65" fmla="*/ 219962 w 334174"/>
              <a:gd name="connsiteY65" fmla="*/ 3121025 h 6858000"/>
              <a:gd name="connsiteX66" fmla="*/ 199806 w 334174"/>
              <a:gd name="connsiteY66" fmla="*/ 3160712 h 6858000"/>
              <a:gd name="connsiteX67" fmla="*/ 183011 w 334174"/>
              <a:gd name="connsiteY67" fmla="*/ 3201987 h 6858000"/>
              <a:gd name="connsiteX68" fmla="*/ 167894 w 334174"/>
              <a:gd name="connsiteY68" fmla="*/ 3248025 h 6858000"/>
              <a:gd name="connsiteX69" fmla="*/ 156137 w 334174"/>
              <a:gd name="connsiteY69" fmla="*/ 3300412 h 6858000"/>
              <a:gd name="connsiteX70" fmla="*/ 147738 w 334174"/>
              <a:gd name="connsiteY70" fmla="*/ 3360737 h 6858000"/>
              <a:gd name="connsiteX71" fmla="*/ 144379 w 334174"/>
              <a:gd name="connsiteY71" fmla="*/ 3427412 h 6858000"/>
              <a:gd name="connsiteX72" fmla="*/ 147738 w 334174"/>
              <a:gd name="connsiteY72" fmla="*/ 3497262 h 6858000"/>
              <a:gd name="connsiteX73" fmla="*/ 156137 w 334174"/>
              <a:gd name="connsiteY73" fmla="*/ 3557587 h 6858000"/>
              <a:gd name="connsiteX74" fmla="*/ 167894 w 334174"/>
              <a:gd name="connsiteY74" fmla="*/ 3609975 h 6858000"/>
              <a:gd name="connsiteX75" fmla="*/ 183011 w 334174"/>
              <a:gd name="connsiteY75" fmla="*/ 3656012 h 6858000"/>
              <a:gd name="connsiteX76" fmla="*/ 199806 w 334174"/>
              <a:gd name="connsiteY76" fmla="*/ 3697287 h 6858000"/>
              <a:gd name="connsiteX77" fmla="*/ 219962 w 334174"/>
              <a:gd name="connsiteY77" fmla="*/ 3736975 h 6858000"/>
              <a:gd name="connsiteX78" fmla="*/ 260272 w 334174"/>
              <a:gd name="connsiteY78" fmla="*/ 3811587 h 6858000"/>
              <a:gd name="connsiteX79" fmla="*/ 278747 w 334174"/>
              <a:gd name="connsiteY79" fmla="*/ 3848100 h 6858000"/>
              <a:gd name="connsiteX80" fmla="*/ 297223 w 334174"/>
              <a:gd name="connsiteY80" fmla="*/ 3890962 h 6858000"/>
              <a:gd name="connsiteX81" fmla="*/ 312339 w 334174"/>
              <a:gd name="connsiteY81" fmla="*/ 3935412 h 6858000"/>
              <a:gd name="connsiteX82" fmla="*/ 322417 w 334174"/>
              <a:gd name="connsiteY82" fmla="*/ 3987800 h 6858000"/>
              <a:gd name="connsiteX83" fmla="*/ 332494 w 334174"/>
              <a:gd name="connsiteY83" fmla="*/ 4048125 h 6858000"/>
              <a:gd name="connsiteX84" fmla="*/ 334174 w 334174"/>
              <a:gd name="connsiteY84" fmla="*/ 4116387 h 6858000"/>
              <a:gd name="connsiteX85" fmla="*/ 332494 w 334174"/>
              <a:gd name="connsiteY85" fmla="*/ 4186237 h 6858000"/>
              <a:gd name="connsiteX86" fmla="*/ 322417 w 334174"/>
              <a:gd name="connsiteY86" fmla="*/ 4244975 h 6858000"/>
              <a:gd name="connsiteX87" fmla="*/ 312339 w 334174"/>
              <a:gd name="connsiteY87" fmla="*/ 4297362 h 6858000"/>
              <a:gd name="connsiteX88" fmla="*/ 297223 w 334174"/>
              <a:gd name="connsiteY88" fmla="*/ 4343400 h 6858000"/>
              <a:gd name="connsiteX89" fmla="*/ 278747 w 334174"/>
              <a:gd name="connsiteY89" fmla="*/ 4386262 h 6858000"/>
              <a:gd name="connsiteX90" fmla="*/ 260272 w 334174"/>
              <a:gd name="connsiteY90" fmla="*/ 4424362 h 6858000"/>
              <a:gd name="connsiteX91" fmla="*/ 219962 w 334174"/>
              <a:gd name="connsiteY91" fmla="*/ 4498975 h 6858000"/>
              <a:gd name="connsiteX92" fmla="*/ 199806 w 334174"/>
              <a:gd name="connsiteY92" fmla="*/ 4537075 h 6858000"/>
              <a:gd name="connsiteX93" fmla="*/ 183011 w 334174"/>
              <a:gd name="connsiteY93" fmla="*/ 4579937 h 6858000"/>
              <a:gd name="connsiteX94" fmla="*/ 167894 w 334174"/>
              <a:gd name="connsiteY94" fmla="*/ 4625975 h 6858000"/>
              <a:gd name="connsiteX95" fmla="*/ 156137 w 334174"/>
              <a:gd name="connsiteY95" fmla="*/ 4678362 h 6858000"/>
              <a:gd name="connsiteX96" fmla="*/ 147738 w 334174"/>
              <a:gd name="connsiteY96" fmla="*/ 4738687 h 6858000"/>
              <a:gd name="connsiteX97" fmla="*/ 144379 w 334174"/>
              <a:gd name="connsiteY97" fmla="*/ 4806950 h 6858000"/>
              <a:gd name="connsiteX98" fmla="*/ 147738 w 334174"/>
              <a:gd name="connsiteY98" fmla="*/ 4875212 h 6858000"/>
              <a:gd name="connsiteX99" fmla="*/ 156137 w 334174"/>
              <a:gd name="connsiteY99" fmla="*/ 4935537 h 6858000"/>
              <a:gd name="connsiteX100" fmla="*/ 167894 w 334174"/>
              <a:gd name="connsiteY100" fmla="*/ 4987925 h 6858000"/>
              <a:gd name="connsiteX101" fmla="*/ 183011 w 334174"/>
              <a:gd name="connsiteY101" fmla="*/ 5033962 h 6858000"/>
              <a:gd name="connsiteX102" fmla="*/ 199806 w 334174"/>
              <a:gd name="connsiteY102" fmla="*/ 5075237 h 6858000"/>
              <a:gd name="connsiteX103" fmla="*/ 219962 w 334174"/>
              <a:gd name="connsiteY103" fmla="*/ 5114925 h 6858000"/>
              <a:gd name="connsiteX104" fmla="*/ 240117 w 334174"/>
              <a:gd name="connsiteY104" fmla="*/ 5149850 h 6858000"/>
              <a:gd name="connsiteX105" fmla="*/ 260272 w 334174"/>
              <a:gd name="connsiteY105" fmla="*/ 5186362 h 6858000"/>
              <a:gd name="connsiteX106" fmla="*/ 278747 w 334174"/>
              <a:gd name="connsiteY106" fmla="*/ 5226050 h 6858000"/>
              <a:gd name="connsiteX107" fmla="*/ 297223 w 334174"/>
              <a:gd name="connsiteY107" fmla="*/ 5268912 h 6858000"/>
              <a:gd name="connsiteX108" fmla="*/ 312339 w 334174"/>
              <a:gd name="connsiteY108" fmla="*/ 5313362 h 6858000"/>
              <a:gd name="connsiteX109" fmla="*/ 322417 w 334174"/>
              <a:gd name="connsiteY109" fmla="*/ 5365750 h 6858000"/>
              <a:gd name="connsiteX110" fmla="*/ 332494 w 334174"/>
              <a:gd name="connsiteY110" fmla="*/ 5426075 h 6858000"/>
              <a:gd name="connsiteX111" fmla="*/ 334174 w 334174"/>
              <a:gd name="connsiteY111" fmla="*/ 5494337 h 6858000"/>
              <a:gd name="connsiteX112" fmla="*/ 332494 w 334174"/>
              <a:gd name="connsiteY112" fmla="*/ 5562600 h 6858000"/>
              <a:gd name="connsiteX113" fmla="*/ 322417 w 334174"/>
              <a:gd name="connsiteY113" fmla="*/ 5622925 h 6858000"/>
              <a:gd name="connsiteX114" fmla="*/ 312339 w 334174"/>
              <a:gd name="connsiteY114" fmla="*/ 5675312 h 6858000"/>
              <a:gd name="connsiteX115" fmla="*/ 297223 w 334174"/>
              <a:gd name="connsiteY115" fmla="*/ 5721350 h 6858000"/>
              <a:gd name="connsiteX116" fmla="*/ 278747 w 334174"/>
              <a:gd name="connsiteY116" fmla="*/ 5762625 h 6858000"/>
              <a:gd name="connsiteX117" fmla="*/ 260272 w 334174"/>
              <a:gd name="connsiteY117" fmla="*/ 5802312 h 6858000"/>
              <a:gd name="connsiteX118" fmla="*/ 240117 w 334174"/>
              <a:gd name="connsiteY118" fmla="*/ 5840412 h 6858000"/>
              <a:gd name="connsiteX119" fmla="*/ 219962 w 334174"/>
              <a:gd name="connsiteY119" fmla="*/ 5876925 h 6858000"/>
              <a:gd name="connsiteX120" fmla="*/ 199806 w 334174"/>
              <a:gd name="connsiteY120" fmla="*/ 5915025 h 6858000"/>
              <a:gd name="connsiteX121" fmla="*/ 183011 w 334174"/>
              <a:gd name="connsiteY121" fmla="*/ 5956300 h 6858000"/>
              <a:gd name="connsiteX122" fmla="*/ 167894 w 334174"/>
              <a:gd name="connsiteY122" fmla="*/ 6003925 h 6858000"/>
              <a:gd name="connsiteX123" fmla="*/ 156137 w 334174"/>
              <a:gd name="connsiteY123" fmla="*/ 6056312 h 6858000"/>
              <a:gd name="connsiteX124" fmla="*/ 147738 w 334174"/>
              <a:gd name="connsiteY124" fmla="*/ 6113462 h 6858000"/>
              <a:gd name="connsiteX125" fmla="*/ 144379 w 334174"/>
              <a:gd name="connsiteY125" fmla="*/ 6183312 h 6858000"/>
              <a:gd name="connsiteX126" fmla="*/ 147738 w 334174"/>
              <a:gd name="connsiteY126" fmla="*/ 6251575 h 6858000"/>
              <a:gd name="connsiteX127" fmla="*/ 156137 w 334174"/>
              <a:gd name="connsiteY127" fmla="*/ 6311900 h 6858000"/>
              <a:gd name="connsiteX128" fmla="*/ 167894 w 334174"/>
              <a:gd name="connsiteY128" fmla="*/ 6361112 h 6858000"/>
              <a:gd name="connsiteX129" fmla="*/ 183011 w 334174"/>
              <a:gd name="connsiteY129" fmla="*/ 6407150 h 6858000"/>
              <a:gd name="connsiteX130" fmla="*/ 199806 w 334174"/>
              <a:gd name="connsiteY130" fmla="*/ 6448425 h 6858000"/>
              <a:gd name="connsiteX131" fmla="*/ 218282 w 334174"/>
              <a:gd name="connsiteY131" fmla="*/ 6488112 h 6858000"/>
              <a:gd name="connsiteX132" fmla="*/ 236758 w 334174"/>
              <a:gd name="connsiteY132" fmla="*/ 6523037 h 6858000"/>
              <a:gd name="connsiteX133" fmla="*/ 256913 w 334174"/>
              <a:gd name="connsiteY133" fmla="*/ 6561137 h 6858000"/>
              <a:gd name="connsiteX134" fmla="*/ 277068 w 334174"/>
              <a:gd name="connsiteY134" fmla="*/ 6597650 h 6858000"/>
              <a:gd name="connsiteX135" fmla="*/ 293864 w 334174"/>
              <a:gd name="connsiteY135" fmla="*/ 6640512 h 6858000"/>
              <a:gd name="connsiteX136" fmla="*/ 310660 w 334174"/>
              <a:gd name="connsiteY136" fmla="*/ 6683375 h 6858000"/>
              <a:gd name="connsiteX137" fmla="*/ 320737 w 334174"/>
              <a:gd name="connsiteY137" fmla="*/ 6735762 h 6858000"/>
              <a:gd name="connsiteX138" fmla="*/ 329135 w 334174"/>
              <a:gd name="connsiteY138" fmla="*/ 6791325 h 6858000"/>
              <a:gd name="connsiteX139" fmla="*/ 334174 w 334174"/>
              <a:gd name="connsiteY139" fmla="*/ 6858000 h 6858000"/>
              <a:gd name="connsiteX140" fmla="*/ 189795 w 334174"/>
              <a:gd name="connsiteY140" fmla="*/ 6858000 h 6858000"/>
              <a:gd name="connsiteX141" fmla="*/ 184756 w 334174"/>
              <a:gd name="connsiteY141" fmla="*/ 6791325 h 6858000"/>
              <a:gd name="connsiteX142" fmla="*/ 176358 w 334174"/>
              <a:gd name="connsiteY142" fmla="*/ 6735762 h 6858000"/>
              <a:gd name="connsiteX143" fmla="*/ 166281 w 334174"/>
              <a:gd name="connsiteY143" fmla="*/ 6683375 h 6858000"/>
              <a:gd name="connsiteX144" fmla="*/ 149485 w 334174"/>
              <a:gd name="connsiteY144" fmla="*/ 6640512 h 6858000"/>
              <a:gd name="connsiteX145" fmla="*/ 132689 w 334174"/>
              <a:gd name="connsiteY145" fmla="*/ 6597650 h 6858000"/>
              <a:gd name="connsiteX146" fmla="*/ 112534 w 334174"/>
              <a:gd name="connsiteY146" fmla="*/ 6561137 h 6858000"/>
              <a:gd name="connsiteX147" fmla="*/ 92379 w 334174"/>
              <a:gd name="connsiteY147" fmla="*/ 6523037 h 6858000"/>
              <a:gd name="connsiteX148" fmla="*/ 73903 w 334174"/>
              <a:gd name="connsiteY148" fmla="*/ 6488112 h 6858000"/>
              <a:gd name="connsiteX149" fmla="*/ 55427 w 334174"/>
              <a:gd name="connsiteY149" fmla="*/ 6448425 h 6858000"/>
              <a:gd name="connsiteX150" fmla="*/ 38632 w 334174"/>
              <a:gd name="connsiteY150" fmla="*/ 6407150 h 6858000"/>
              <a:gd name="connsiteX151" fmla="*/ 23515 w 334174"/>
              <a:gd name="connsiteY151" fmla="*/ 6361112 h 6858000"/>
              <a:gd name="connsiteX152" fmla="*/ 11758 w 334174"/>
              <a:gd name="connsiteY152" fmla="*/ 6311900 h 6858000"/>
              <a:gd name="connsiteX153" fmla="*/ 3359 w 334174"/>
              <a:gd name="connsiteY153" fmla="*/ 6251575 h 6858000"/>
              <a:gd name="connsiteX154" fmla="*/ 0 w 334174"/>
              <a:gd name="connsiteY154" fmla="*/ 6183312 h 6858000"/>
              <a:gd name="connsiteX155" fmla="*/ 3359 w 334174"/>
              <a:gd name="connsiteY155" fmla="*/ 6113462 h 6858000"/>
              <a:gd name="connsiteX156" fmla="*/ 11758 w 334174"/>
              <a:gd name="connsiteY156" fmla="*/ 6056312 h 6858000"/>
              <a:gd name="connsiteX157" fmla="*/ 23515 w 334174"/>
              <a:gd name="connsiteY157" fmla="*/ 6003925 h 6858000"/>
              <a:gd name="connsiteX158" fmla="*/ 38632 w 334174"/>
              <a:gd name="connsiteY158" fmla="*/ 5956300 h 6858000"/>
              <a:gd name="connsiteX159" fmla="*/ 55427 w 334174"/>
              <a:gd name="connsiteY159" fmla="*/ 5915025 h 6858000"/>
              <a:gd name="connsiteX160" fmla="*/ 75583 w 334174"/>
              <a:gd name="connsiteY160" fmla="*/ 5876925 h 6858000"/>
              <a:gd name="connsiteX161" fmla="*/ 95738 w 334174"/>
              <a:gd name="connsiteY161" fmla="*/ 5840412 h 6858000"/>
              <a:gd name="connsiteX162" fmla="*/ 115893 w 334174"/>
              <a:gd name="connsiteY162" fmla="*/ 5802312 h 6858000"/>
              <a:gd name="connsiteX163" fmla="*/ 134368 w 334174"/>
              <a:gd name="connsiteY163" fmla="*/ 5762625 h 6858000"/>
              <a:gd name="connsiteX164" fmla="*/ 152844 w 334174"/>
              <a:gd name="connsiteY164" fmla="*/ 5721350 h 6858000"/>
              <a:gd name="connsiteX165" fmla="*/ 167960 w 334174"/>
              <a:gd name="connsiteY165" fmla="*/ 5675312 h 6858000"/>
              <a:gd name="connsiteX166" fmla="*/ 178038 w 334174"/>
              <a:gd name="connsiteY166" fmla="*/ 5622925 h 6858000"/>
              <a:gd name="connsiteX167" fmla="*/ 188115 w 334174"/>
              <a:gd name="connsiteY167" fmla="*/ 5562600 h 6858000"/>
              <a:gd name="connsiteX168" fmla="*/ 189795 w 334174"/>
              <a:gd name="connsiteY168" fmla="*/ 5494337 h 6858000"/>
              <a:gd name="connsiteX169" fmla="*/ 188115 w 334174"/>
              <a:gd name="connsiteY169" fmla="*/ 5426075 h 6858000"/>
              <a:gd name="connsiteX170" fmla="*/ 178038 w 334174"/>
              <a:gd name="connsiteY170" fmla="*/ 5365750 h 6858000"/>
              <a:gd name="connsiteX171" fmla="*/ 167960 w 334174"/>
              <a:gd name="connsiteY171" fmla="*/ 5313362 h 6858000"/>
              <a:gd name="connsiteX172" fmla="*/ 152844 w 334174"/>
              <a:gd name="connsiteY172" fmla="*/ 5268912 h 6858000"/>
              <a:gd name="connsiteX173" fmla="*/ 134368 w 334174"/>
              <a:gd name="connsiteY173" fmla="*/ 5226050 h 6858000"/>
              <a:gd name="connsiteX174" fmla="*/ 115893 w 334174"/>
              <a:gd name="connsiteY174" fmla="*/ 5186362 h 6858000"/>
              <a:gd name="connsiteX175" fmla="*/ 95738 w 334174"/>
              <a:gd name="connsiteY175" fmla="*/ 5149850 h 6858000"/>
              <a:gd name="connsiteX176" fmla="*/ 75583 w 334174"/>
              <a:gd name="connsiteY176" fmla="*/ 5114925 h 6858000"/>
              <a:gd name="connsiteX177" fmla="*/ 55427 w 334174"/>
              <a:gd name="connsiteY177" fmla="*/ 5075237 h 6858000"/>
              <a:gd name="connsiteX178" fmla="*/ 38632 w 334174"/>
              <a:gd name="connsiteY178" fmla="*/ 5033962 h 6858000"/>
              <a:gd name="connsiteX179" fmla="*/ 23515 w 334174"/>
              <a:gd name="connsiteY179" fmla="*/ 4987925 h 6858000"/>
              <a:gd name="connsiteX180" fmla="*/ 11758 w 334174"/>
              <a:gd name="connsiteY180" fmla="*/ 4935537 h 6858000"/>
              <a:gd name="connsiteX181" fmla="*/ 3359 w 334174"/>
              <a:gd name="connsiteY181" fmla="*/ 4875212 h 6858000"/>
              <a:gd name="connsiteX182" fmla="*/ 0 w 334174"/>
              <a:gd name="connsiteY182" fmla="*/ 4806950 h 6858000"/>
              <a:gd name="connsiteX183" fmla="*/ 3359 w 334174"/>
              <a:gd name="connsiteY183" fmla="*/ 4738687 h 6858000"/>
              <a:gd name="connsiteX184" fmla="*/ 11758 w 334174"/>
              <a:gd name="connsiteY184" fmla="*/ 4678362 h 6858000"/>
              <a:gd name="connsiteX185" fmla="*/ 23515 w 334174"/>
              <a:gd name="connsiteY185" fmla="*/ 4625975 h 6858000"/>
              <a:gd name="connsiteX186" fmla="*/ 38632 w 334174"/>
              <a:gd name="connsiteY186" fmla="*/ 4579937 h 6858000"/>
              <a:gd name="connsiteX187" fmla="*/ 55427 w 334174"/>
              <a:gd name="connsiteY187" fmla="*/ 4537075 h 6858000"/>
              <a:gd name="connsiteX188" fmla="*/ 75583 w 334174"/>
              <a:gd name="connsiteY188" fmla="*/ 4498975 h 6858000"/>
              <a:gd name="connsiteX189" fmla="*/ 115893 w 334174"/>
              <a:gd name="connsiteY189" fmla="*/ 4424362 h 6858000"/>
              <a:gd name="connsiteX190" fmla="*/ 134368 w 334174"/>
              <a:gd name="connsiteY190" fmla="*/ 4386262 h 6858000"/>
              <a:gd name="connsiteX191" fmla="*/ 152844 w 334174"/>
              <a:gd name="connsiteY191" fmla="*/ 4343400 h 6858000"/>
              <a:gd name="connsiteX192" fmla="*/ 167960 w 334174"/>
              <a:gd name="connsiteY192" fmla="*/ 4297362 h 6858000"/>
              <a:gd name="connsiteX193" fmla="*/ 178038 w 334174"/>
              <a:gd name="connsiteY193" fmla="*/ 4244975 h 6858000"/>
              <a:gd name="connsiteX194" fmla="*/ 188115 w 334174"/>
              <a:gd name="connsiteY194" fmla="*/ 4186237 h 6858000"/>
              <a:gd name="connsiteX195" fmla="*/ 189795 w 334174"/>
              <a:gd name="connsiteY195" fmla="*/ 4116387 h 6858000"/>
              <a:gd name="connsiteX196" fmla="*/ 188115 w 334174"/>
              <a:gd name="connsiteY196" fmla="*/ 4048125 h 6858000"/>
              <a:gd name="connsiteX197" fmla="*/ 178038 w 334174"/>
              <a:gd name="connsiteY197" fmla="*/ 3987800 h 6858000"/>
              <a:gd name="connsiteX198" fmla="*/ 167960 w 334174"/>
              <a:gd name="connsiteY198" fmla="*/ 3935412 h 6858000"/>
              <a:gd name="connsiteX199" fmla="*/ 152844 w 334174"/>
              <a:gd name="connsiteY199" fmla="*/ 3890962 h 6858000"/>
              <a:gd name="connsiteX200" fmla="*/ 134368 w 334174"/>
              <a:gd name="connsiteY200" fmla="*/ 3848100 h 6858000"/>
              <a:gd name="connsiteX201" fmla="*/ 115893 w 334174"/>
              <a:gd name="connsiteY201" fmla="*/ 3811587 h 6858000"/>
              <a:gd name="connsiteX202" fmla="*/ 75583 w 334174"/>
              <a:gd name="connsiteY202" fmla="*/ 3736975 h 6858000"/>
              <a:gd name="connsiteX203" fmla="*/ 55427 w 334174"/>
              <a:gd name="connsiteY203" fmla="*/ 3697287 h 6858000"/>
              <a:gd name="connsiteX204" fmla="*/ 38632 w 334174"/>
              <a:gd name="connsiteY204" fmla="*/ 3656012 h 6858000"/>
              <a:gd name="connsiteX205" fmla="*/ 23515 w 334174"/>
              <a:gd name="connsiteY205" fmla="*/ 3609975 h 6858000"/>
              <a:gd name="connsiteX206" fmla="*/ 11758 w 334174"/>
              <a:gd name="connsiteY206" fmla="*/ 3557587 h 6858000"/>
              <a:gd name="connsiteX207" fmla="*/ 3359 w 334174"/>
              <a:gd name="connsiteY207" fmla="*/ 3497262 h 6858000"/>
              <a:gd name="connsiteX208" fmla="*/ 0 w 334174"/>
              <a:gd name="connsiteY208" fmla="*/ 3427412 h 6858000"/>
              <a:gd name="connsiteX209" fmla="*/ 3359 w 334174"/>
              <a:gd name="connsiteY209" fmla="*/ 3360737 h 6858000"/>
              <a:gd name="connsiteX210" fmla="*/ 11758 w 334174"/>
              <a:gd name="connsiteY210" fmla="*/ 3300412 h 6858000"/>
              <a:gd name="connsiteX211" fmla="*/ 23515 w 334174"/>
              <a:gd name="connsiteY211" fmla="*/ 3248025 h 6858000"/>
              <a:gd name="connsiteX212" fmla="*/ 38632 w 334174"/>
              <a:gd name="connsiteY212" fmla="*/ 3201987 h 6858000"/>
              <a:gd name="connsiteX213" fmla="*/ 55427 w 334174"/>
              <a:gd name="connsiteY213" fmla="*/ 3160712 h 6858000"/>
              <a:gd name="connsiteX214" fmla="*/ 75583 w 334174"/>
              <a:gd name="connsiteY214" fmla="*/ 3121025 h 6858000"/>
              <a:gd name="connsiteX215" fmla="*/ 95738 w 334174"/>
              <a:gd name="connsiteY215" fmla="*/ 3084512 h 6858000"/>
              <a:gd name="connsiteX216" fmla="*/ 115893 w 334174"/>
              <a:gd name="connsiteY216" fmla="*/ 3046412 h 6858000"/>
              <a:gd name="connsiteX217" fmla="*/ 134368 w 334174"/>
              <a:gd name="connsiteY217" fmla="*/ 3009900 h 6858000"/>
              <a:gd name="connsiteX218" fmla="*/ 152844 w 334174"/>
              <a:gd name="connsiteY218" fmla="*/ 2967037 h 6858000"/>
              <a:gd name="connsiteX219" fmla="*/ 167960 w 334174"/>
              <a:gd name="connsiteY219" fmla="*/ 2922587 h 6858000"/>
              <a:gd name="connsiteX220" fmla="*/ 178038 w 334174"/>
              <a:gd name="connsiteY220" fmla="*/ 2868612 h 6858000"/>
              <a:gd name="connsiteX221" fmla="*/ 188115 w 334174"/>
              <a:gd name="connsiteY221" fmla="*/ 2809875 h 6858000"/>
              <a:gd name="connsiteX222" fmla="*/ 189795 w 334174"/>
              <a:gd name="connsiteY222" fmla="*/ 2741612 h 6858000"/>
              <a:gd name="connsiteX223" fmla="*/ 188115 w 334174"/>
              <a:gd name="connsiteY223" fmla="*/ 2671762 h 6858000"/>
              <a:gd name="connsiteX224" fmla="*/ 178038 w 334174"/>
              <a:gd name="connsiteY224" fmla="*/ 2613025 h 6858000"/>
              <a:gd name="connsiteX225" fmla="*/ 167960 w 334174"/>
              <a:gd name="connsiteY225" fmla="*/ 2560637 h 6858000"/>
              <a:gd name="connsiteX226" fmla="*/ 152844 w 334174"/>
              <a:gd name="connsiteY226" fmla="*/ 2513012 h 6858000"/>
              <a:gd name="connsiteX227" fmla="*/ 134368 w 334174"/>
              <a:gd name="connsiteY227" fmla="*/ 2471737 h 6858000"/>
              <a:gd name="connsiteX228" fmla="*/ 115893 w 334174"/>
              <a:gd name="connsiteY228" fmla="*/ 2433637 h 6858000"/>
              <a:gd name="connsiteX229" fmla="*/ 95738 w 334174"/>
              <a:gd name="connsiteY229" fmla="*/ 2395537 h 6858000"/>
              <a:gd name="connsiteX230" fmla="*/ 75583 w 334174"/>
              <a:gd name="connsiteY230" fmla="*/ 2359025 h 6858000"/>
              <a:gd name="connsiteX231" fmla="*/ 55427 w 334174"/>
              <a:gd name="connsiteY231" fmla="*/ 2319337 h 6858000"/>
              <a:gd name="connsiteX232" fmla="*/ 38632 w 334174"/>
              <a:gd name="connsiteY232" fmla="*/ 2278062 h 6858000"/>
              <a:gd name="connsiteX233" fmla="*/ 23515 w 334174"/>
              <a:gd name="connsiteY233" fmla="*/ 2232025 h 6858000"/>
              <a:gd name="connsiteX234" fmla="*/ 11758 w 334174"/>
              <a:gd name="connsiteY234" fmla="*/ 2179637 h 6858000"/>
              <a:gd name="connsiteX235" fmla="*/ 3359 w 334174"/>
              <a:gd name="connsiteY235" fmla="*/ 2119312 h 6858000"/>
              <a:gd name="connsiteX236" fmla="*/ 0 w 334174"/>
              <a:gd name="connsiteY236" fmla="*/ 2051050 h 6858000"/>
              <a:gd name="connsiteX237" fmla="*/ 3359 w 334174"/>
              <a:gd name="connsiteY237" fmla="*/ 1982787 h 6858000"/>
              <a:gd name="connsiteX238" fmla="*/ 11758 w 334174"/>
              <a:gd name="connsiteY238" fmla="*/ 1922462 h 6858000"/>
              <a:gd name="connsiteX239" fmla="*/ 23515 w 334174"/>
              <a:gd name="connsiteY239" fmla="*/ 1870075 h 6858000"/>
              <a:gd name="connsiteX240" fmla="*/ 38632 w 334174"/>
              <a:gd name="connsiteY240" fmla="*/ 1824037 h 6858000"/>
              <a:gd name="connsiteX241" fmla="*/ 55427 w 334174"/>
              <a:gd name="connsiteY241" fmla="*/ 1782762 h 6858000"/>
              <a:gd name="connsiteX242" fmla="*/ 75583 w 334174"/>
              <a:gd name="connsiteY242" fmla="*/ 1743075 h 6858000"/>
              <a:gd name="connsiteX243" fmla="*/ 95738 w 334174"/>
              <a:gd name="connsiteY243" fmla="*/ 1708150 h 6858000"/>
              <a:gd name="connsiteX244" fmla="*/ 115893 w 334174"/>
              <a:gd name="connsiteY244" fmla="*/ 1671637 h 6858000"/>
              <a:gd name="connsiteX245" fmla="*/ 134368 w 334174"/>
              <a:gd name="connsiteY245" fmla="*/ 1631950 h 6858000"/>
              <a:gd name="connsiteX246" fmla="*/ 152844 w 334174"/>
              <a:gd name="connsiteY246" fmla="*/ 1589087 h 6858000"/>
              <a:gd name="connsiteX247" fmla="*/ 167960 w 334174"/>
              <a:gd name="connsiteY247" fmla="*/ 1544637 h 6858000"/>
              <a:gd name="connsiteX248" fmla="*/ 178038 w 334174"/>
              <a:gd name="connsiteY248" fmla="*/ 1492250 h 6858000"/>
              <a:gd name="connsiteX249" fmla="*/ 188115 w 334174"/>
              <a:gd name="connsiteY249" fmla="*/ 1431925 h 6858000"/>
              <a:gd name="connsiteX250" fmla="*/ 189795 w 334174"/>
              <a:gd name="connsiteY250" fmla="*/ 1363662 h 6858000"/>
              <a:gd name="connsiteX251" fmla="*/ 188115 w 334174"/>
              <a:gd name="connsiteY251" fmla="*/ 1295400 h 6858000"/>
              <a:gd name="connsiteX252" fmla="*/ 178038 w 334174"/>
              <a:gd name="connsiteY252" fmla="*/ 1235075 h 6858000"/>
              <a:gd name="connsiteX253" fmla="*/ 167960 w 334174"/>
              <a:gd name="connsiteY253" fmla="*/ 1182687 h 6858000"/>
              <a:gd name="connsiteX254" fmla="*/ 152844 w 334174"/>
              <a:gd name="connsiteY254" fmla="*/ 1136650 h 6858000"/>
              <a:gd name="connsiteX255" fmla="*/ 134368 w 334174"/>
              <a:gd name="connsiteY255" fmla="*/ 1095375 h 6858000"/>
              <a:gd name="connsiteX256" fmla="*/ 115893 w 334174"/>
              <a:gd name="connsiteY256" fmla="*/ 1055687 h 6858000"/>
              <a:gd name="connsiteX257" fmla="*/ 95738 w 334174"/>
              <a:gd name="connsiteY257" fmla="*/ 1017587 h 6858000"/>
              <a:gd name="connsiteX258" fmla="*/ 75583 w 334174"/>
              <a:gd name="connsiteY258" fmla="*/ 981075 h 6858000"/>
              <a:gd name="connsiteX259" fmla="*/ 55427 w 334174"/>
              <a:gd name="connsiteY259" fmla="*/ 942975 h 6858000"/>
              <a:gd name="connsiteX260" fmla="*/ 38632 w 334174"/>
              <a:gd name="connsiteY260" fmla="*/ 901700 h 6858000"/>
              <a:gd name="connsiteX261" fmla="*/ 23515 w 334174"/>
              <a:gd name="connsiteY261" fmla="*/ 854075 h 6858000"/>
              <a:gd name="connsiteX262" fmla="*/ 11758 w 334174"/>
              <a:gd name="connsiteY262" fmla="*/ 801687 h 6858000"/>
              <a:gd name="connsiteX263" fmla="*/ 3359 w 334174"/>
              <a:gd name="connsiteY263" fmla="*/ 744537 h 6858000"/>
              <a:gd name="connsiteX264" fmla="*/ 0 w 334174"/>
              <a:gd name="connsiteY264" fmla="*/ 673100 h 6858000"/>
              <a:gd name="connsiteX265" fmla="*/ 3359 w 334174"/>
              <a:gd name="connsiteY265" fmla="*/ 606425 h 6858000"/>
              <a:gd name="connsiteX266" fmla="*/ 11758 w 334174"/>
              <a:gd name="connsiteY266" fmla="*/ 546100 h 6858000"/>
              <a:gd name="connsiteX267" fmla="*/ 23515 w 334174"/>
              <a:gd name="connsiteY267" fmla="*/ 496887 h 6858000"/>
              <a:gd name="connsiteX268" fmla="*/ 38632 w 334174"/>
              <a:gd name="connsiteY268" fmla="*/ 450850 h 6858000"/>
              <a:gd name="connsiteX269" fmla="*/ 55427 w 334174"/>
              <a:gd name="connsiteY269" fmla="*/ 409575 h 6858000"/>
              <a:gd name="connsiteX270" fmla="*/ 73903 w 334174"/>
              <a:gd name="connsiteY270" fmla="*/ 369887 h 6858000"/>
              <a:gd name="connsiteX271" fmla="*/ 92379 w 334174"/>
              <a:gd name="connsiteY271" fmla="*/ 334962 h 6858000"/>
              <a:gd name="connsiteX272" fmla="*/ 112534 w 334174"/>
              <a:gd name="connsiteY272" fmla="*/ 296862 h 6858000"/>
              <a:gd name="connsiteX273" fmla="*/ 132689 w 334174"/>
              <a:gd name="connsiteY273" fmla="*/ 260350 h 6858000"/>
              <a:gd name="connsiteX274" fmla="*/ 149485 w 334174"/>
              <a:gd name="connsiteY274" fmla="*/ 217487 h 6858000"/>
              <a:gd name="connsiteX275" fmla="*/ 166281 w 334174"/>
              <a:gd name="connsiteY275" fmla="*/ 174625 h 6858000"/>
              <a:gd name="connsiteX276" fmla="*/ 176358 w 334174"/>
              <a:gd name="connsiteY276" fmla="*/ 122237 h 6858000"/>
              <a:gd name="connsiteX277" fmla="*/ 184756 w 334174"/>
              <a:gd name="connsiteY277" fmla="*/ 66675 h 6858000"/>
              <a:gd name="connsiteX278" fmla="*/ 189795 w 334174"/>
              <a:gd name="connsiteY27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334174" h="6858000">
                <a:moveTo>
                  <a:pt x="189795" y="0"/>
                </a:moveTo>
                <a:lnTo>
                  <a:pt x="334174" y="0"/>
                </a:lnTo>
                <a:lnTo>
                  <a:pt x="329135" y="66675"/>
                </a:lnTo>
                <a:lnTo>
                  <a:pt x="320737" y="122237"/>
                </a:lnTo>
                <a:lnTo>
                  <a:pt x="310660" y="174625"/>
                </a:lnTo>
                <a:lnTo>
                  <a:pt x="293864" y="217487"/>
                </a:lnTo>
                <a:lnTo>
                  <a:pt x="277068" y="260350"/>
                </a:lnTo>
                <a:lnTo>
                  <a:pt x="256913" y="296862"/>
                </a:lnTo>
                <a:lnTo>
                  <a:pt x="236758" y="334962"/>
                </a:lnTo>
                <a:lnTo>
                  <a:pt x="218282" y="369887"/>
                </a:lnTo>
                <a:lnTo>
                  <a:pt x="199806" y="409575"/>
                </a:lnTo>
                <a:lnTo>
                  <a:pt x="183011" y="450850"/>
                </a:lnTo>
                <a:lnTo>
                  <a:pt x="167894" y="496887"/>
                </a:lnTo>
                <a:lnTo>
                  <a:pt x="156137" y="546100"/>
                </a:lnTo>
                <a:lnTo>
                  <a:pt x="147738" y="606425"/>
                </a:lnTo>
                <a:lnTo>
                  <a:pt x="144379" y="673100"/>
                </a:lnTo>
                <a:lnTo>
                  <a:pt x="147738" y="744537"/>
                </a:lnTo>
                <a:lnTo>
                  <a:pt x="156137" y="801687"/>
                </a:lnTo>
                <a:lnTo>
                  <a:pt x="167894" y="854075"/>
                </a:lnTo>
                <a:lnTo>
                  <a:pt x="183011" y="901700"/>
                </a:lnTo>
                <a:lnTo>
                  <a:pt x="199806" y="942975"/>
                </a:lnTo>
                <a:lnTo>
                  <a:pt x="219962" y="981075"/>
                </a:lnTo>
                <a:lnTo>
                  <a:pt x="240117" y="1017587"/>
                </a:lnTo>
                <a:lnTo>
                  <a:pt x="260272" y="1055687"/>
                </a:lnTo>
                <a:lnTo>
                  <a:pt x="278747" y="1095375"/>
                </a:lnTo>
                <a:lnTo>
                  <a:pt x="297223" y="1136650"/>
                </a:lnTo>
                <a:lnTo>
                  <a:pt x="312339" y="1182687"/>
                </a:lnTo>
                <a:lnTo>
                  <a:pt x="322417" y="1235075"/>
                </a:lnTo>
                <a:lnTo>
                  <a:pt x="332494" y="1295400"/>
                </a:lnTo>
                <a:lnTo>
                  <a:pt x="334174" y="1363662"/>
                </a:lnTo>
                <a:lnTo>
                  <a:pt x="332494" y="1431925"/>
                </a:lnTo>
                <a:lnTo>
                  <a:pt x="322417" y="1492250"/>
                </a:lnTo>
                <a:lnTo>
                  <a:pt x="312339" y="1544637"/>
                </a:lnTo>
                <a:lnTo>
                  <a:pt x="297223" y="1589087"/>
                </a:lnTo>
                <a:lnTo>
                  <a:pt x="278747" y="1631950"/>
                </a:lnTo>
                <a:lnTo>
                  <a:pt x="260272" y="1671637"/>
                </a:lnTo>
                <a:lnTo>
                  <a:pt x="240117" y="1708150"/>
                </a:lnTo>
                <a:lnTo>
                  <a:pt x="219962" y="1743075"/>
                </a:lnTo>
                <a:lnTo>
                  <a:pt x="199806" y="1782762"/>
                </a:lnTo>
                <a:lnTo>
                  <a:pt x="183011" y="1824037"/>
                </a:lnTo>
                <a:lnTo>
                  <a:pt x="167894" y="1870075"/>
                </a:lnTo>
                <a:lnTo>
                  <a:pt x="156137" y="1922462"/>
                </a:lnTo>
                <a:lnTo>
                  <a:pt x="147738" y="1982787"/>
                </a:lnTo>
                <a:lnTo>
                  <a:pt x="144379" y="2051050"/>
                </a:lnTo>
                <a:lnTo>
                  <a:pt x="147738" y="2119312"/>
                </a:lnTo>
                <a:lnTo>
                  <a:pt x="156137" y="2179637"/>
                </a:lnTo>
                <a:lnTo>
                  <a:pt x="167894" y="2232025"/>
                </a:lnTo>
                <a:lnTo>
                  <a:pt x="183011" y="2278062"/>
                </a:lnTo>
                <a:lnTo>
                  <a:pt x="199806" y="2319337"/>
                </a:lnTo>
                <a:lnTo>
                  <a:pt x="219962" y="2359025"/>
                </a:lnTo>
                <a:lnTo>
                  <a:pt x="240117" y="2395537"/>
                </a:lnTo>
                <a:lnTo>
                  <a:pt x="260272" y="2433637"/>
                </a:lnTo>
                <a:lnTo>
                  <a:pt x="278747" y="2471737"/>
                </a:lnTo>
                <a:lnTo>
                  <a:pt x="297223" y="2513012"/>
                </a:lnTo>
                <a:lnTo>
                  <a:pt x="312339" y="2560637"/>
                </a:lnTo>
                <a:lnTo>
                  <a:pt x="322417" y="2613025"/>
                </a:lnTo>
                <a:lnTo>
                  <a:pt x="332494" y="2671762"/>
                </a:lnTo>
                <a:lnTo>
                  <a:pt x="334174" y="2741612"/>
                </a:lnTo>
                <a:lnTo>
                  <a:pt x="332494" y="2809875"/>
                </a:lnTo>
                <a:lnTo>
                  <a:pt x="322417" y="2868612"/>
                </a:lnTo>
                <a:lnTo>
                  <a:pt x="312339" y="2922587"/>
                </a:lnTo>
                <a:lnTo>
                  <a:pt x="297223" y="2967037"/>
                </a:lnTo>
                <a:lnTo>
                  <a:pt x="278747" y="3009900"/>
                </a:lnTo>
                <a:lnTo>
                  <a:pt x="260272" y="3046412"/>
                </a:lnTo>
                <a:lnTo>
                  <a:pt x="240117" y="3084512"/>
                </a:lnTo>
                <a:lnTo>
                  <a:pt x="219962" y="3121025"/>
                </a:lnTo>
                <a:lnTo>
                  <a:pt x="199806" y="3160712"/>
                </a:lnTo>
                <a:lnTo>
                  <a:pt x="183011" y="3201987"/>
                </a:lnTo>
                <a:lnTo>
                  <a:pt x="167894" y="3248025"/>
                </a:lnTo>
                <a:lnTo>
                  <a:pt x="156137" y="3300412"/>
                </a:lnTo>
                <a:lnTo>
                  <a:pt x="147738" y="3360737"/>
                </a:lnTo>
                <a:lnTo>
                  <a:pt x="144379" y="3427412"/>
                </a:lnTo>
                <a:lnTo>
                  <a:pt x="147738" y="3497262"/>
                </a:lnTo>
                <a:lnTo>
                  <a:pt x="156137" y="3557587"/>
                </a:lnTo>
                <a:lnTo>
                  <a:pt x="167894" y="3609975"/>
                </a:lnTo>
                <a:lnTo>
                  <a:pt x="183011" y="3656012"/>
                </a:lnTo>
                <a:lnTo>
                  <a:pt x="199806" y="3697287"/>
                </a:lnTo>
                <a:lnTo>
                  <a:pt x="219962" y="3736975"/>
                </a:lnTo>
                <a:lnTo>
                  <a:pt x="260272" y="3811587"/>
                </a:lnTo>
                <a:lnTo>
                  <a:pt x="278747" y="3848100"/>
                </a:lnTo>
                <a:lnTo>
                  <a:pt x="297223" y="3890962"/>
                </a:lnTo>
                <a:lnTo>
                  <a:pt x="312339" y="3935412"/>
                </a:lnTo>
                <a:lnTo>
                  <a:pt x="322417" y="3987800"/>
                </a:lnTo>
                <a:lnTo>
                  <a:pt x="332494" y="4048125"/>
                </a:lnTo>
                <a:lnTo>
                  <a:pt x="334174" y="4116387"/>
                </a:lnTo>
                <a:lnTo>
                  <a:pt x="332494" y="4186237"/>
                </a:lnTo>
                <a:lnTo>
                  <a:pt x="322417" y="4244975"/>
                </a:lnTo>
                <a:lnTo>
                  <a:pt x="312339" y="4297362"/>
                </a:lnTo>
                <a:lnTo>
                  <a:pt x="297223" y="4343400"/>
                </a:lnTo>
                <a:lnTo>
                  <a:pt x="278747" y="4386262"/>
                </a:lnTo>
                <a:lnTo>
                  <a:pt x="260272" y="4424362"/>
                </a:lnTo>
                <a:lnTo>
                  <a:pt x="219962" y="4498975"/>
                </a:lnTo>
                <a:lnTo>
                  <a:pt x="199806" y="4537075"/>
                </a:lnTo>
                <a:lnTo>
                  <a:pt x="183011" y="4579937"/>
                </a:lnTo>
                <a:lnTo>
                  <a:pt x="167894" y="4625975"/>
                </a:lnTo>
                <a:lnTo>
                  <a:pt x="156137" y="4678362"/>
                </a:lnTo>
                <a:lnTo>
                  <a:pt x="147738" y="4738687"/>
                </a:lnTo>
                <a:lnTo>
                  <a:pt x="144379" y="4806950"/>
                </a:lnTo>
                <a:lnTo>
                  <a:pt x="147738" y="4875212"/>
                </a:lnTo>
                <a:lnTo>
                  <a:pt x="156137" y="4935537"/>
                </a:lnTo>
                <a:lnTo>
                  <a:pt x="167894" y="4987925"/>
                </a:lnTo>
                <a:lnTo>
                  <a:pt x="183011" y="5033962"/>
                </a:lnTo>
                <a:lnTo>
                  <a:pt x="199806" y="5075237"/>
                </a:lnTo>
                <a:lnTo>
                  <a:pt x="219962" y="5114925"/>
                </a:lnTo>
                <a:lnTo>
                  <a:pt x="240117" y="5149850"/>
                </a:lnTo>
                <a:lnTo>
                  <a:pt x="260272" y="5186362"/>
                </a:lnTo>
                <a:lnTo>
                  <a:pt x="278747" y="5226050"/>
                </a:lnTo>
                <a:lnTo>
                  <a:pt x="297223" y="5268912"/>
                </a:lnTo>
                <a:lnTo>
                  <a:pt x="312339" y="5313362"/>
                </a:lnTo>
                <a:lnTo>
                  <a:pt x="322417" y="5365750"/>
                </a:lnTo>
                <a:lnTo>
                  <a:pt x="332494" y="5426075"/>
                </a:lnTo>
                <a:lnTo>
                  <a:pt x="334174" y="5494337"/>
                </a:lnTo>
                <a:lnTo>
                  <a:pt x="332494" y="5562600"/>
                </a:lnTo>
                <a:lnTo>
                  <a:pt x="322417" y="5622925"/>
                </a:lnTo>
                <a:lnTo>
                  <a:pt x="312339" y="5675312"/>
                </a:lnTo>
                <a:lnTo>
                  <a:pt x="297223" y="5721350"/>
                </a:lnTo>
                <a:lnTo>
                  <a:pt x="278747" y="5762625"/>
                </a:lnTo>
                <a:lnTo>
                  <a:pt x="260272" y="5802312"/>
                </a:lnTo>
                <a:lnTo>
                  <a:pt x="240117" y="5840412"/>
                </a:lnTo>
                <a:lnTo>
                  <a:pt x="219962" y="5876925"/>
                </a:lnTo>
                <a:lnTo>
                  <a:pt x="199806" y="5915025"/>
                </a:lnTo>
                <a:lnTo>
                  <a:pt x="183011" y="5956300"/>
                </a:lnTo>
                <a:lnTo>
                  <a:pt x="167894" y="6003925"/>
                </a:lnTo>
                <a:lnTo>
                  <a:pt x="156137" y="6056312"/>
                </a:lnTo>
                <a:lnTo>
                  <a:pt x="147738" y="6113462"/>
                </a:lnTo>
                <a:lnTo>
                  <a:pt x="144379" y="6183312"/>
                </a:lnTo>
                <a:lnTo>
                  <a:pt x="147738" y="6251575"/>
                </a:lnTo>
                <a:lnTo>
                  <a:pt x="156137" y="6311900"/>
                </a:lnTo>
                <a:lnTo>
                  <a:pt x="167894" y="6361112"/>
                </a:lnTo>
                <a:lnTo>
                  <a:pt x="183011" y="6407150"/>
                </a:lnTo>
                <a:lnTo>
                  <a:pt x="199806" y="6448425"/>
                </a:lnTo>
                <a:lnTo>
                  <a:pt x="218282" y="6488112"/>
                </a:lnTo>
                <a:lnTo>
                  <a:pt x="236758" y="6523037"/>
                </a:lnTo>
                <a:lnTo>
                  <a:pt x="256913" y="6561137"/>
                </a:lnTo>
                <a:lnTo>
                  <a:pt x="277068" y="6597650"/>
                </a:lnTo>
                <a:lnTo>
                  <a:pt x="293864" y="6640512"/>
                </a:lnTo>
                <a:lnTo>
                  <a:pt x="310660" y="6683375"/>
                </a:lnTo>
                <a:lnTo>
                  <a:pt x="320737" y="6735762"/>
                </a:lnTo>
                <a:lnTo>
                  <a:pt x="329135" y="6791325"/>
                </a:lnTo>
                <a:lnTo>
                  <a:pt x="334174"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 name="Content Placeholder 2">
            <a:extLst>
              <a:ext uri="{FF2B5EF4-FFF2-40B4-BE49-F238E27FC236}">
                <a16:creationId xmlns:a16="http://schemas.microsoft.com/office/drawing/2014/main" id="{1CFE3E7D-FCF2-C149-A9BE-B0490DABE669}"/>
              </a:ext>
            </a:extLst>
          </p:cNvPr>
          <p:cNvSpPr>
            <a:spLocks noGrp="1"/>
          </p:cNvSpPr>
          <p:nvPr>
            <p:ph idx="1"/>
          </p:nvPr>
        </p:nvSpPr>
        <p:spPr>
          <a:xfrm>
            <a:off x="7626142" y="609832"/>
            <a:ext cx="4151330" cy="5638337"/>
          </a:xfrm>
        </p:spPr>
        <p:txBody>
          <a:bodyPr anchor="ctr">
            <a:normAutofit/>
          </a:bodyPr>
          <a:lstStyle/>
          <a:p>
            <a:pPr marL="0" indent="0">
              <a:buNone/>
            </a:pPr>
            <a:r>
              <a:rPr lang="en-US" sz="2400" dirty="0">
                <a:solidFill>
                  <a:schemeClr val="tx1">
                    <a:alpha val="60000"/>
                  </a:schemeClr>
                </a:solidFill>
              </a:rPr>
              <a:t>Where do you see yourself? (Put your answer in the Chat Room)</a:t>
            </a:r>
          </a:p>
          <a:p>
            <a:endParaRPr lang="en-US" sz="2400" dirty="0">
              <a:solidFill>
                <a:schemeClr val="tx1">
                  <a:alpha val="60000"/>
                </a:schemeClr>
              </a:solidFill>
            </a:endParaRPr>
          </a:p>
          <a:p>
            <a:pPr marL="0" indent="0">
              <a:buNone/>
            </a:pPr>
            <a:r>
              <a:rPr lang="en-US" sz="2400" dirty="0">
                <a:solidFill>
                  <a:schemeClr val="tx1">
                    <a:alpha val="60000"/>
                  </a:schemeClr>
                </a:solidFill>
              </a:rPr>
              <a:t>The IHM Congregation in 2024 ….</a:t>
            </a:r>
          </a:p>
          <a:p>
            <a:pPr marL="0" indent="0">
              <a:buNone/>
            </a:pPr>
            <a:r>
              <a:rPr lang="en-US" sz="2400" dirty="0">
                <a:solidFill>
                  <a:schemeClr val="tx1">
                    <a:alpha val="60000"/>
                  </a:schemeClr>
                </a:solidFill>
              </a:rPr>
              <a:t>190 	Members</a:t>
            </a:r>
          </a:p>
          <a:p>
            <a:pPr marL="0" indent="0">
              <a:buNone/>
            </a:pPr>
            <a:r>
              <a:rPr lang="en-US" sz="2400" dirty="0">
                <a:solidFill>
                  <a:schemeClr val="tx1">
                    <a:alpha val="60000"/>
                  </a:schemeClr>
                </a:solidFill>
              </a:rPr>
              <a:t>   14 	Under 70</a:t>
            </a:r>
          </a:p>
          <a:p>
            <a:pPr marL="0" indent="0">
              <a:buNone/>
            </a:pPr>
            <a:r>
              <a:rPr lang="en-US" sz="2400" dirty="0">
                <a:solidFill>
                  <a:schemeClr val="tx1">
                    <a:alpha val="60000"/>
                  </a:schemeClr>
                </a:solidFill>
              </a:rPr>
              <a:t>   43 	Between 70 – 80</a:t>
            </a:r>
          </a:p>
          <a:p>
            <a:pPr marL="0" indent="0">
              <a:buNone/>
            </a:pPr>
            <a:r>
              <a:rPr lang="en-US" sz="2400" dirty="0">
                <a:solidFill>
                  <a:schemeClr val="tx1">
                    <a:alpha val="60000"/>
                  </a:schemeClr>
                </a:solidFill>
              </a:rPr>
              <a:t> 133 	Over 80</a:t>
            </a:r>
          </a:p>
          <a:p>
            <a:pPr marL="0" indent="0">
              <a:buNone/>
            </a:pPr>
            <a:endParaRPr lang="en-US" sz="2000" dirty="0">
              <a:solidFill>
                <a:schemeClr val="tx1">
                  <a:alpha val="60000"/>
                </a:schemeClr>
              </a:solidFill>
            </a:endParaRPr>
          </a:p>
          <a:p>
            <a:pPr marL="0" indent="0">
              <a:buNone/>
            </a:pPr>
            <a:r>
              <a:rPr lang="en-US" sz="2000" b="1" i="1" dirty="0">
                <a:solidFill>
                  <a:schemeClr val="tx1">
                    <a:alpha val="60000"/>
                  </a:schemeClr>
                </a:solidFill>
              </a:rPr>
              <a:t>Note: 80% of LCWR Congregations are confident to hold a Chapter in 5 years and have elections.</a:t>
            </a:r>
          </a:p>
        </p:txBody>
      </p:sp>
    </p:spTree>
    <p:extLst>
      <p:ext uri="{BB962C8B-B14F-4D97-AF65-F5344CB8AC3E}">
        <p14:creationId xmlns:p14="http://schemas.microsoft.com/office/powerpoint/2010/main" val="177761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BF0C67-DF85-430A-B677-74D9594394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10" name="Rectangle 9">
            <a:extLst>
              <a:ext uri="{FF2B5EF4-FFF2-40B4-BE49-F238E27FC236}">
                <a16:creationId xmlns:a16="http://schemas.microsoft.com/office/drawing/2014/main" id="{751BAC80-2398-422A-9AA2-2489F01E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sp useBgFill="1">
        <p:nvSpPr>
          <p:cNvPr id="12" name="Freeform: Shape 11">
            <a:extLst>
              <a:ext uri="{FF2B5EF4-FFF2-40B4-BE49-F238E27FC236}">
                <a16:creationId xmlns:a16="http://schemas.microsoft.com/office/drawing/2014/main" id="{34A3EF12-7620-4D66-ACFC-B9F71BAD8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6401" y="0"/>
            <a:ext cx="10095599" cy="6858000"/>
          </a:xfrm>
          <a:custGeom>
            <a:avLst/>
            <a:gdLst>
              <a:gd name="connsiteX0" fmla="*/ 0 w 10095599"/>
              <a:gd name="connsiteY0" fmla="*/ 0 h 6858000"/>
              <a:gd name="connsiteX1" fmla="*/ 7448352 w 10095599"/>
              <a:gd name="connsiteY1" fmla="*/ 0 h 6858000"/>
              <a:gd name="connsiteX2" fmla="*/ 9446485 w 10095599"/>
              <a:gd name="connsiteY2" fmla="*/ 0 h 6858000"/>
              <a:gd name="connsiteX3" fmla="*/ 10095599 w 10095599"/>
              <a:gd name="connsiteY3" fmla="*/ 0 h 6858000"/>
              <a:gd name="connsiteX4" fmla="*/ 10095599 w 10095599"/>
              <a:gd name="connsiteY4" fmla="*/ 6858000 h 6858000"/>
              <a:gd name="connsiteX5" fmla="*/ 9446485 w 10095599"/>
              <a:gd name="connsiteY5" fmla="*/ 6858000 h 6858000"/>
              <a:gd name="connsiteX6" fmla="*/ 7448352 w 10095599"/>
              <a:gd name="connsiteY6" fmla="*/ 6858000 h 6858000"/>
              <a:gd name="connsiteX7" fmla="*/ 0 w 10095599"/>
              <a:gd name="connsiteY7" fmla="*/ 6858000 h 6858000"/>
              <a:gd name="connsiteX8" fmla="*/ 1587 w 10095599"/>
              <a:gd name="connsiteY8" fmla="*/ 6789738 h 6858000"/>
              <a:gd name="connsiteX9" fmla="*/ 9525 w 10095599"/>
              <a:gd name="connsiteY9" fmla="*/ 6729413 h 6858000"/>
              <a:gd name="connsiteX10" fmla="*/ 20637 w 10095599"/>
              <a:gd name="connsiteY10" fmla="*/ 6677025 h 6858000"/>
              <a:gd name="connsiteX11" fmla="*/ 34925 w 10095599"/>
              <a:gd name="connsiteY11" fmla="*/ 6630988 h 6858000"/>
              <a:gd name="connsiteX12" fmla="*/ 50800 w 10095599"/>
              <a:gd name="connsiteY12" fmla="*/ 6589713 h 6858000"/>
              <a:gd name="connsiteX13" fmla="*/ 69850 w 10095599"/>
              <a:gd name="connsiteY13" fmla="*/ 6553200 h 6858000"/>
              <a:gd name="connsiteX14" fmla="*/ 88900 w 10095599"/>
              <a:gd name="connsiteY14" fmla="*/ 6515100 h 6858000"/>
              <a:gd name="connsiteX15" fmla="*/ 107950 w 10095599"/>
              <a:gd name="connsiteY15" fmla="*/ 6477000 h 6858000"/>
              <a:gd name="connsiteX16" fmla="*/ 123825 w 10095599"/>
              <a:gd name="connsiteY16" fmla="*/ 6440488 h 6858000"/>
              <a:gd name="connsiteX17" fmla="*/ 139700 w 10095599"/>
              <a:gd name="connsiteY17" fmla="*/ 6399213 h 6858000"/>
              <a:gd name="connsiteX18" fmla="*/ 155575 w 10095599"/>
              <a:gd name="connsiteY18" fmla="*/ 6353175 h 6858000"/>
              <a:gd name="connsiteX19" fmla="*/ 166687 w 10095599"/>
              <a:gd name="connsiteY19" fmla="*/ 6300788 h 6858000"/>
              <a:gd name="connsiteX20" fmla="*/ 173037 w 10095599"/>
              <a:gd name="connsiteY20" fmla="*/ 6240463 h 6858000"/>
              <a:gd name="connsiteX21" fmla="*/ 176212 w 10095599"/>
              <a:gd name="connsiteY21" fmla="*/ 6172200 h 6858000"/>
              <a:gd name="connsiteX22" fmla="*/ 173037 w 10095599"/>
              <a:gd name="connsiteY22" fmla="*/ 6103938 h 6858000"/>
              <a:gd name="connsiteX23" fmla="*/ 166687 w 10095599"/>
              <a:gd name="connsiteY23" fmla="*/ 6043613 h 6858000"/>
              <a:gd name="connsiteX24" fmla="*/ 155575 w 10095599"/>
              <a:gd name="connsiteY24" fmla="*/ 5991225 h 6858000"/>
              <a:gd name="connsiteX25" fmla="*/ 139700 w 10095599"/>
              <a:gd name="connsiteY25" fmla="*/ 5945188 h 6858000"/>
              <a:gd name="connsiteX26" fmla="*/ 123825 w 10095599"/>
              <a:gd name="connsiteY26" fmla="*/ 5903913 h 6858000"/>
              <a:gd name="connsiteX27" fmla="*/ 107950 w 10095599"/>
              <a:gd name="connsiteY27" fmla="*/ 5867400 h 6858000"/>
              <a:gd name="connsiteX28" fmla="*/ 88900 w 10095599"/>
              <a:gd name="connsiteY28" fmla="*/ 5829300 h 6858000"/>
              <a:gd name="connsiteX29" fmla="*/ 69850 w 10095599"/>
              <a:gd name="connsiteY29" fmla="*/ 5791200 h 6858000"/>
              <a:gd name="connsiteX30" fmla="*/ 50800 w 10095599"/>
              <a:gd name="connsiteY30" fmla="*/ 5754688 h 6858000"/>
              <a:gd name="connsiteX31" fmla="*/ 34925 w 10095599"/>
              <a:gd name="connsiteY31" fmla="*/ 5713413 h 6858000"/>
              <a:gd name="connsiteX32" fmla="*/ 20637 w 10095599"/>
              <a:gd name="connsiteY32" fmla="*/ 5667375 h 6858000"/>
              <a:gd name="connsiteX33" fmla="*/ 9525 w 10095599"/>
              <a:gd name="connsiteY33" fmla="*/ 5614988 h 6858000"/>
              <a:gd name="connsiteX34" fmla="*/ 1587 w 10095599"/>
              <a:gd name="connsiteY34" fmla="*/ 5554663 h 6858000"/>
              <a:gd name="connsiteX35" fmla="*/ 0 w 10095599"/>
              <a:gd name="connsiteY35" fmla="*/ 5486400 h 6858000"/>
              <a:gd name="connsiteX36" fmla="*/ 1587 w 10095599"/>
              <a:gd name="connsiteY36" fmla="*/ 5418138 h 6858000"/>
              <a:gd name="connsiteX37" fmla="*/ 9525 w 10095599"/>
              <a:gd name="connsiteY37" fmla="*/ 5357813 h 6858000"/>
              <a:gd name="connsiteX38" fmla="*/ 20637 w 10095599"/>
              <a:gd name="connsiteY38" fmla="*/ 5305425 h 6858000"/>
              <a:gd name="connsiteX39" fmla="*/ 34925 w 10095599"/>
              <a:gd name="connsiteY39" fmla="*/ 5259388 h 6858000"/>
              <a:gd name="connsiteX40" fmla="*/ 50800 w 10095599"/>
              <a:gd name="connsiteY40" fmla="*/ 5218113 h 6858000"/>
              <a:gd name="connsiteX41" fmla="*/ 69850 w 10095599"/>
              <a:gd name="connsiteY41" fmla="*/ 5181600 h 6858000"/>
              <a:gd name="connsiteX42" fmla="*/ 88900 w 10095599"/>
              <a:gd name="connsiteY42" fmla="*/ 5143500 h 6858000"/>
              <a:gd name="connsiteX43" fmla="*/ 107950 w 10095599"/>
              <a:gd name="connsiteY43" fmla="*/ 5105400 h 6858000"/>
              <a:gd name="connsiteX44" fmla="*/ 123825 w 10095599"/>
              <a:gd name="connsiteY44" fmla="*/ 5068888 h 6858000"/>
              <a:gd name="connsiteX45" fmla="*/ 139700 w 10095599"/>
              <a:gd name="connsiteY45" fmla="*/ 5027613 h 6858000"/>
              <a:gd name="connsiteX46" fmla="*/ 155575 w 10095599"/>
              <a:gd name="connsiteY46" fmla="*/ 4981575 h 6858000"/>
              <a:gd name="connsiteX47" fmla="*/ 166687 w 10095599"/>
              <a:gd name="connsiteY47" fmla="*/ 4929188 h 6858000"/>
              <a:gd name="connsiteX48" fmla="*/ 173037 w 10095599"/>
              <a:gd name="connsiteY48" fmla="*/ 4868863 h 6858000"/>
              <a:gd name="connsiteX49" fmla="*/ 176212 w 10095599"/>
              <a:gd name="connsiteY49" fmla="*/ 4800600 h 6858000"/>
              <a:gd name="connsiteX50" fmla="*/ 173037 w 10095599"/>
              <a:gd name="connsiteY50" fmla="*/ 4732338 h 6858000"/>
              <a:gd name="connsiteX51" fmla="*/ 166687 w 10095599"/>
              <a:gd name="connsiteY51" fmla="*/ 4672013 h 6858000"/>
              <a:gd name="connsiteX52" fmla="*/ 155575 w 10095599"/>
              <a:gd name="connsiteY52" fmla="*/ 4619625 h 6858000"/>
              <a:gd name="connsiteX53" fmla="*/ 139700 w 10095599"/>
              <a:gd name="connsiteY53" fmla="*/ 4573588 h 6858000"/>
              <a:gd name="connsiteX54" fmla="*/ 123825 w 10095599"/>
              <a:gd name="connsiteY54" fmla="*/ 4532313 h 6858000"/>
              <a:gd name="connsiteX55" fmla="*/ 107950 w 10095599"/>
              <a:gd name="connsiteY55" fmla="*/ 4495800 h 6858000"/>
              <a:gd name="connsiteX56" fmla="*/ 69850 w 10095599"/>
              <a:gd name="connsiteY56" fmla="*/ 4419600 h 6858000"/>
              <a:gd name="connsiteX57" fmla="*/ 50800 w 10095599"/>
              <a:gd name="connsiteY57" fmla="*/ 4383088 h 6858000"/>
              <a:gd name="connsiteX58" fmla="*/ 34925 w 10095599"/>
              <a:gd name="connsiteY58" fmla="*/ 4341813 h 6858000"/>
              <a:gd name="connsiteX59" fmla="*/ 20637 w 10095599"/>
              <a:gd name="connsiteY59" fmla="*/ 4295775 h 6858000"/>
              <a:gd name="connsiteX60" fmla="*/ 9525 w 10095599"/>
              <a:gd name="connsiteY60" fmla="*/ 4243388 h 6858000"/>
              <a:gd name="connsiteX61" fmla="*/ 1587 w 10095599"/>
              <a:gd name="connsiteY61" fmla="*/ 4183063 h 6858000"/>
              <a:gd name="connsiteX62" fmla="*/ 0 w 10095599"/>
              <a:gd name="connsiteY62" fmla="*/ 4114800 h 6858000"/>
              <a:gd name="connsiteX63" fmla="*/ 1587 w 10095599"/>
              <a:gd name="connsiteY63" fmla="*/ 4046538 h 6858000"/>
              <a:gd name="connsiteX64" fmla="*/ 9525 w 10095599"/>
              <a:gd name="connsiteY64" fmla="*/ 3986213 h 6858000"/>
              <a:gd name="connsiteX65" fmla="*/ 20637 w 10095599"/>
              <a:gd name="connsiteY65" fmla="*/ 3933825 h 6858000"/>
              <a:gd name="connsiteX66" fmla="*/ 34925 w 10095599"/>
              <a:gd name="connsiteY66" fmla="*/ 3887788 h 6858000"/>
              <a:gd name="connsiteX67" fmla="*/ 50800 w 10095599"/>
              <a:gd name="connsiteY67" fmla="*/ 3846513 h 6858000"/>
              <a:gd name="connsiteX68" fmla="*/ 69850 w 10095599"/>
              <a:gd name="connsiteY68" fmla="*/ 3810000 h 6858000"/>
              <a:gd name="connsiteX69" fmla="*/ 88900 w 10095599"/>
              <a:gd name="connsiteY69" fmla="*/ 3771900 h 6858000"/>
              <a:gd name="connsiteX70" fmla="*/ 107950 w 10095599"/>
              <a:gd name="connsiteY70" fmla="*/ 3733800 h 6858000"/>
              <a:gd name="connsiteX71" fmla="*/ 123825 w 10095599"/>
              <a:gd name="connsiteY71" fmla="*/ 3697288 h 6858000"/>
              <a:gd name="connsiteX72" fmla="*/ 139700 w 10095599"/>
              <a:gd name="connsiteY72" fmla="*/ 3656013 h 6858000"/>
              <a:gd name="connsiteX73" fmla="*/ 155575 w 10095599"/>
              <a:gd name="connsiteY73" fmla="*/ 3609975 h 6858000"/>
              <a:gd name="connsiteX74" fmla="*/ 166687 w 10095599"/>
              <a:gd name="connsiteY74" fmla="*/ 3557588 h 6858000"/>
              <a:gd name="connsiteX75" fmla="*/ 173037 w 10095599"/>
              <a:gd name="connsiteY75" fmla="*/ 3497263 h 6858000"/>
              <a:gd name="connsiteX76" fmla="*/ 176212 w 10095599"/>
              <a:gd name="connsiteY76" fmla="*/ 3427413 h 6858000"/>
              <a:gd name="connsiteX77" fmla="*/ 173037 w 10095599"/>
              <a:gd name="connsiteY77" fmla="*/ 3360738 h 6858000"/>
              <a:gd name="connsiteX78" fmla="*/ 166687 w 10095599"/>
              <a:gd name="connsiteY78" fmla="*/ 3300413 h 6858000"/>
              <a:gd name="connsiteX79" fmla="*/ 155575 w 10095599"/>
              <a:gd name="connsiteY79" fmla="*/ 3248025 h 6858000"/>
              <a:gd name="connsiteX80" fmla="*/ 139700 w 10095599"/>
              <a:gd name="connsiteY80" fmla="*/ 3201988 h 6858000"/>
              <a:gd name="connsiteX81" fmla="*/ 123825 w 10095599"/>
              <a:gd name="connsiteY81" fmla="*/ 3160713 h 6858000"/>
              <a:gd name="connsiteX82" fmla="*/ 107950 w 10095599"/>
              <a:gd name="connsiteY82" fmla="*/ 3124200 h 6858000"/>
              <a:gd name="connsiteX83" fmla="*/ 88900 w 10095599"/>
              <a:gd name="connsiteY83" fmla="*/ 3086100 h 6858000"/>
              <a:gd name="connsiteX84" fmla="*/ 69850 w 10095599"/>
              <a:gd name="connsiteY84" fmla="*/ 3048000 h 6858000"/>
              <a:gd name="connsiteX85" fmla="*/ 50800 w 10095599"/>
              <a:gd name="connsiteY85" fmla="*/ 3011488 h 6858000"/>
              <a:gd name="connsiteX86" fmla="*/ 34925 w 10095599"/>
              <a:gd name="connsiteY86" fmla="*/ 2970213 h 6858000"/>
              <a:gd name="connsiteX87" fmla="*/ 20637 w 10095599"/>
              <a:gd name="connsiteY87" fmla="*/ 2924175 h 6858000"/>
              <a:gd name="connsiteX88" fmla="*/ 9525 w 10095599"/>
              <a:gd name="connsiteY88" fmla="*/ 2871788 h 6858000"/>
              <a:gd name="connsiteX89" fmla="*/ 1587 w 10095599"/>
              <a:gd name="connsiteY89" fmla="*/ 2811463 h 6858000"/>
              <a:gd name="connsiteX90" fmla="*/ 0 w 10095599"/>
              <a:gd name="connsiteY90" fmla="*/ 2743200 h 6858000"/>
              <a:gd name="connsiteX91" fmla="*/ 1587 w 10095599"/>
              <a:gd name="connsiteY91" fmla="*/ 2674938 h 6858000"/>
              <a:gd name="connsiteX92" fmla="*/ 9525 w 10095599"/>
              <a:gd name="connsiteY92" fmla="*/ 2614613 h 6858000"/>
              <a:gd name="connsiteX93" fmla="*/ 20637 w 10095599"/>
              <a:gd name="connsiteY93" fmla="*/ 2562225 h 6858000"/>
              <a:gd name="connsiteX94" fmla="*/ 34925 w 10095599"/>
              <a:gd name="connsiteY94" fmla="*/ 2516188 h 6858000"/>
              <a:gd name="connsiteX95" fmla="*/ 50800 w 10095599"/>
              <a:gd name="connsiteY95" fmla="*/ 2474913 h 6858000"/>
              <a:gd name="connsiteX96" fmla="*/ 69850 w 10095599"/>
              <a:gd name="connsiteY96" fmla="*/ 2438400 h 6858000"/>
              <a:gd name="connsiteX97" fmla="*/ 88900 w 10095599"/>
              <a:gd name="connsiteY97" fmla="*/ 2400300 h 6858000"/>
              <a:gd name="connsiteX98" fmla="*/ 107950 w 10095599"/>
              <a:gd name="connsiteY98" fmla="*/ 2362200 h 6858000"/>
              <a:gd name="connsiteX99" fmla="*/ 123825 w 10095599"/>
              <a:gd name="connsiteY99" fmla="*/ 2325688 h 6858000"/>
              <a:gd name="connsiteX100" fmla="*/ 139700 w 10095599"/>
              <a:gd name="connsiteY100" fmla="*/ 2284413 h 6858000"/>
              <a:gd name="connsiteX101" fmla="*/ 155575 w 10095599"/>
              <a:gd name="connsiteY101" fmla="*/ 2238375 h 6858000"/>
              <a:gd name="connsiteX102" fmla="*/ 166687 w 10095599"/>
              <a:gd name="connsiteY102" fmla="*/ 2185988 h 6858000"/>
              <a:gd name="connsiteX103" fmla="*/ 173037 w 10095599"/>
              <a:gd name="connsiteY103" fmla="*/ 2125663 h 6858000"/>
              <a:gd name="connsiteX104" fmla="*/ 176212 w 10095599"/>
              <a:gd name="connsiteY104" fmla="*/ 2057400 h 6858000"/>
              <a:gd name="connsiteX105" fmla="*/ 173037 w 10095599"/>
              <a:gd name="connsiteY105" fmla="*/ 1989138 h 6858000"/>
              <a:gd name="connsiteX106" fmla="*/ 166687 w 10095599"/>
              <a:gd name="connsiteY106" fmla="*/ 1928813 h 6858000"/>
              <a:gd name="connsiteX107" fmla="*/ 155575 w 10095599"/>
              <a:gd name="connsiteY107" fmla="*/ 1876425 h 6858000"/>
              <a:gd name="connsiteX108" fmla="*/ 139700 w 10095599"/>
              <a:gd name="connsiteY108" fmla="*/ 1830388 h 6858000"/>
              <a:gd name="connsiteX109" fmla="*/ 123825 w 10095599"/>
              <a:gd name="connsiteY109" fmla="*/ 1789113 h 6858000"/>
              <a:gd name="connsiteX110" fmla="*/ 107950 w 10095599"/>
              <a:gd name="connsiteY110" fmla="*/ 1752600 h 6858000"/>
              <a:gd name="connsiteX111" fmla="*/ 88900 w 10095599"/>
              <a:gd name="connsiteY111" fmla="*/ 1714500 h 6858000"/>
              <a:gd name="connsiteX112" fmla="*/ 69850 w 10095599"/>
              <a:gd name="connsiteY112" fmla="*/ 1676400 h 6858000"/>
              <a:gd name="connsiteX113" fmla="*/ 50800 w 10095599"/>
              <a:gd name="connsiteY113" fmla="*/ 1639888 h 6858000"/>
              <a:gd name="connsiteX114" fmla="*/ 34925 w 10095599"/>
              <a:gd name="connsiteY114" fmla="*/ 1598613 h 6858000"/>
              <a:gd name="connsiteX115" fmla="*/ 20637 w 10095599"/>
              <a:gd name="connsiteY115" fmla="*/ 1552575 h 6858000"/>
              <a:gd name="connsiteX116" fmla="*/ 9525 w 10095599"/>
              <a:gd name="connsiteY116" fmla="*/ 1500188 h 6858000"/>
              <a:gd name="connsiteX117" fmla="*/ 1587 w 10095599"/>
              <a:gd name="connsiteY117" fmla="*/ 1439863 h 6858000"/>
              <a:gd name="connsiteX118" fmla="*/ 0 w 10095599"/>
              <a:gd name="connsiteY118" fmla="*/ 1371600 h 6858000"/>
              <a:gd name="connsiteX119" fmla="*/ 1587 w 10095599"/>
              <a:gd name="connsiteY119" fmla="*/ 1303338 h 6858000"/>
              <a:gd name="connsiteX120" fmla="*/ 9525 w 10095599"/>
              <a:gd name="connsiteY120" fmla="*/ 1243013 h 6858000"/>
              <a:gd name="connsiteX121" fmla="*/ 20637 w 10095599"/>
              <a:gd name="connsiteY121" fmla="*/ 1190625 h 6858000"/>
              <a:gd name="connsiteX122" fmla="*/ 34925 w 10095599"/>
              <a:gd name="connsiteY122" fmla="*/ 1144588 h 6858000"/>
              <a:gd name="connsiteX123" fmla="*/ 50800 w 10095599"/>
              <a:gd name="connsiteY123" fmla="*/ 1103313 h 6858000"/>
              <a:gd name="connsiteX124" fmla="*/ 69850 w 10095599"/>
              <a:gd name="connsiteY124" fmla="*/ 1066800 h 6858000"/>
              <a:gd name="connsiteX125" fmla="*/ 88900 w 10095599"/>
              <a:gd name="connsiteY125" fmla="*/ 1028700 h 6858000"/>
              <a:gd name="connsiteX126" fmla="*/ 107950 w 10095599"/>
              <a:gd name="connsiteY126" fmla="*/ 990600 h 6858000"/>
              <a:gd name="connsiteX127" fmla="*/ 123825 w 10095599"/>
              <a:gd name="connsiteY127" fmla="*/ 954088 h 6858000"/>
              <a:gd name="connsiteX128" fmla="*/ 139700 w 10095599"/>
              <a:gd name="connsiteY128" fmla="*/ 912813 h 6858000"/>
              <a:gd name="connsiteX129" fmla="*/ 155575 w 10095599"/>
              <a:gd name="connsiteY129" fmla="*/ 866775 h 6858000"/>
              <a:gd name="connsiteX130" fmla="*/ 166687 w 10095599"/>
              <a:gd name="connsiteY130" fmla="*/ 814388 h 6858000"/>
              <a:gd name="connsiteX131" fmla="*/ 173037 w 10095599"/>
              <a:gd name="connsiteY131" fmla="*/ 754063 h 6858000"/>
              <a:gd name="connsiteX132" fmla="*/ 176212 w 10095599"/>
              <a:gd name="connsiteY132" fmla="*/ 685800 h 6858000"/>
              <a:gd name="connsiteX133" fmla="*/ 173037 w 10095599"/>
              <a:gd name="connsiteY133" fmla="*/ 617538 h 6858000"/>
              <a:gd name="connsiteX134" fmla="*/ 166687 w 10095599"/>
              <a:gd name="connsiteY134" fmla="*/ 557213 h 6858000"/>
              <a:gd name="connsiteX135" fmla="*/ 155575 w 10095599"/>
              <a:gd name="connsiteY135" fmla="*/ 504825 h 6858000"/>
              <a:gd name="connsiteX136" fmla="*/ 139700 w 10095599"/>
              <a:gd name="connsiteY136" fmla="*/ 458788 h 6858000"/>
              <a:gd name="connsiteX137" fmla="*/ 123825 w 10095599"/>
              <a:gd name="connsiteY137" fmla="*/ 417513 h 6858000"/>
              <a:gd name="connsiteX138" fmla="*/ 107950 w 10095599"/>
              <a:gd name="connsiteY138" fmla="*/ 381000 h 6858000"/>
              <a:gd name="connsiteX139" fmla="*/ 88900 w 10095599"/>
              <a:gd name="connsiteY139" fmla="*/ 342900 h 6858000"/>
              <a:gd name="connsiteX140" fmla="*/ 69850 w 10095599"/>
              <a:gd name="connsiteY140" fmla="*/ 304800 h 6858000"/>
              <a:gd name="connsiteX141" fmla="*/ 50800 w 10095599"/>
              <a:gd name="connsiteY141" fmla="*/ 268288 h 6858000"/>
              <a:gd name="connsiteX142" fmla="*/ 34925 w 10095599"/>
              <a:gd name="connsiteY142" fmla="*/ 227013 h 6858000"/>
              <a:gd name="connsiteX143" fmla="*/ 20637 w 10095599"/>
              <a:gd name="connsiteY143" fmla="*/ 180975 h 6858000"/>
              <a:gd name="connsiteX144" fmla="*/ 9525 w 10095599"/>
              <a:gd name="connsiteY144" fmla="*/ 128588 h 6858000"/>
              <a:gd name="connsiteX145" fmla="*/ 1587 w 10095599"/>
              <a:gd name="connsiteY145" fmla="*/ 6826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10095599" h="6858000">
                <a:moveTo>
                  <a:pt x="0" y="0"/>
                </a:moveTo>
                <a:lnTo>
                  <a:pt x="7448352" y="0"/>
                </a:lnTo>
                <a:lnTo>
                  <a:pt x="9446485" y="0"/>
                </a:lnTo>
                <a:lnTo>
                  <a:pt x="10095599" y="0"/>
                </a:lnTo>
                <a:lnTo>
                  <a:pt x="10095599" y="6858000"/>
                </a:lnTo>
                <a:lnTo>
                  <a:pt x="9446485" y="6858000"/>
                </a:lnTo>
                <a:lnTo>
                  <a:pt x="7448352" y="6858000"/>
                </a:lnTo>
                <a:lnTo>
                  <a:pt x="0" y="6858000"/>
                </a:lnTo>
                <a:lnTo>
                  <a:pt x="1587" y="6789738"/>
                </a:lnTo>
                <a:lnTo>
                  <a:pt x="9525" y="6729413"/>
                </a:lnTo>
                <a:lnTo>
                  <a:pt x="20637" y="6677025"/>
                </a:lnTo>
                <a:lnTo>
                  <a:pt x="34925" y="6630988"/>
                </a:lnTo>
                <a:lnTo>
                  <a:pt x="50800" y="6589713"/>
                </a:lnTo>
                <a:lnTo>
                  <a:pt x="69850" y="6553200"/>
                </a:lnTo>
                <a:lnTo>
                  <a:pt x="88900" y="6515100"/>
                </a:lnTo>
                <a:lnTo>
                  <a:pt x="107950" y="6477000"/>
                </a:lnTo>
                <a:lnTo>
                  <a:pt x="123825" y="6440488"/>
                </a:lnTo>
                <a:lnTo>
                  <a:pt x="139700" y="6399213"/>
                </a:lnTo>
                <a:lnTo>
                  <a:pt x="155575" y="6353175"/>
                </a:lnTo>
                <a:lnTo>
                  <a:pt x="166687" y="6300788"/>
                </a:lnTo>
                <a:lnTo>
                  <a:pt x="173037" y="6240463"/>
                </a:lnTo>
                <a:lnTo>
                  <a:pt x="176212" y="6172200"/>
                </a:lnTo>
                <a:lnTo>
                  <a:pt x="173037" y="6103938"/>
                </a:lnTo>
                <a:lnTo>
                  <a:pt x="166687" y="6043613"/>
                </a:lnTo>
                <a:lnTo>
                  <a:pt x="155575" y="5991225"/>
                </a:lnTo>
                <a:lnTo>
                  <a:pt x="139700" y="5945188"/>
                </a:lnTo>
                <a:lnTo>
                  <a:pt x="123825" y="5903913"/>
                </a:lnTo>
                <a:lnTo>
                  <a:pt x="107950" y="5867400"/>
                </a:lnTo>
                <a:lnTo>
                  <a:pt x="88900" y="5829300"/>
                </a:lnTo>
                <a:lnTo>
                  <a:pt x="69850" y="5791200"/>
                </a:lnTo>
                <a:lnTo>
                  <a:pt x="50800" y="5754688"/>
                </a:lnTo>
                <a:lnTo>
                  <a:pt x="34925" y="5713413"/>
                </a:lnTo>
                <a:lnTo>
                  <a:pt x="20637" y="5667375"/>
                </a:lnTo>
                <a:lnTo>
                  <a:pt x="9525" y="5614988"/>
                </a:lnTo>
                <a:lnTo>
                  <a:pt x="1587" y="5554663"/>
                </a:lnTo>
                <a:lnTo>
                  <a:pt x="0" y="5486400"/>
                </a:lnTo>
                <a:lnTo>
                  <a:pt x="1587" y="5418138"/>
                </a:lnTo>
                <a:lnTo>
                  <a:pt x="9525" y="5357813"/>
                </a:lnTo>
                <a:lnTo>
                  <a:pt x="20637" y="5305425"/>
                </a:lnTo>
                <a:lnTo>
                  <a:pt x="34925" y="5259388"/>
                </a:lnTo>
                <a:lnTo>
                  <a:pt x="50800" y="5218113"/>
                </a:lnTo>
                <a:lnTo>
                  <a:pt x="69850" y="5181600"/>
                </a:lnTo>
                <a:lnTo>
                  <a:pt x="88900" y="5143500"/>
                </a:lnTo>
                <a:lnTo>
                  <a:pt x="107950" y="5105400"/>
                </a:lnTo>
                <a:lnTo>
                  <a:pt x="123825" y="5068888"/>
                </a:lnTo>
                <a:lnTo>
                  <a:pt x="139700" y="5027613"/>
                </a:lnTo>
                <a:lnTo>
                  <a:pt x="155575" y="4981575"/>
                </a:lnTo>
                <a:lnTo>
                  <a:pt x="166687" y="4929188"/>
                </a:lnTo>
                <a:lnTo>
                  <a:pt x="173037" y="4868863"/>
                </a:lnTo>
                <a:lnTo>
                  <a:pt x="176212" y="4800600"/>
                </a:lnTo>
                <a:lnTo>
                  <a:pt x="173037" y="4732338"/>
                </a:lnTo>
                <a:lnTo>
                  <a:pt x="166687" y="4672013"/>
                </a:lnTo>
                <a:lnTo>
                  <a:pt x="155575" y="4619625"/>
                </a:lnTo>
                <a:lnTo>
                  <a:pt x="139700" y="4573588"/>
                </a:lnTo>
                <a:lnTo>
                  <a:pt x="123825" y="4532313"/>
                </a:lnTo>
                <a:lnTo>
                  <a:pt x="107950" y="4495800"/>
                </a:lnTo>
                <a:lnTo>
                  <a:pt x="69850" y="4419600"/>
                </a:lnTo>
                <a:lnTo>
                  <a:pt x="50800" y="4383088"/>
                </a:lnTo>
                <a:lnTo>
                  <a:pt x="34925" y="4341813"/>
                </a:lnTo>
                <a:lnTo>
                  <a:pt x="20637" y="4295775"/>
                </a:lnTo>
                <a:lnTo>
                  <a:pt x="9525" y="4243388"/>
                </a:lnTo>
                <a:lnTo>
                  <a:pt x="1587" y="4183063"/>
                </a:lnTo>
                <a:lnTo>
                  <a:pt x="0" y="4114800"/>
                </a:lnTo>
                <a:lnTo>
                  <a:pt x="1587" y="4046538"/>
                </a:lnTo>
                <a:lnTo>
                  <a:pt x="9525" y="3986213"/>
                </a:lnTo>
                <a:lnTo>
                  <a:pt x="20637" y="3933825"/>
                </a:lnTo>
                <a:lnTo>
                  <a:pt x="34925" y="3887788"/>
                </a:lnTo>
                <a:lnTo>
                  <a:pt x="50800" y="3846513"/>
                </a:lnTo>
                <a:lnTo>
                  <a:pt x="69850" y="3810000"/>
                </a:lnTo>
                <a:lnTo>
                  <a:pt x="88900" y="3771900"/>
                </a:lnTo>
                <a:lnTo>
                  <a:pt x="107950" y="3733800"/>
                </a:lnTo>
                <a:lnTo>
                  <a:pt x="123825" y="3697288"/>
                </a:lnTo>
                <a:lnTo>
                  <a:pt x="139700" y="3656013"/>
                </a:lnTo>
                <a:lnTo>
                  <a:pt x="155575" y="3609975"/>
                </a:lnTo>
                <a:lnTo>
                  <a:pt x="166687" y="3557588"/>
                </a:lnTo>
                <a:lnTo>
                  <a:pt x="173037" y="3497263"/>
                </a:lnTo>
                <a:lnTo>
                  <a:pt x="176212" y="3427413"/>
                </a:lnTo>
                <a:lnTo>
                  <a:pt x="173037" y="3360738"/>
                </a:lnTo>
                <a:lnTo>
                  <a:pt x="166687" y="3300413"/>
                </a:lnTo>
                <a:lnTo>
                  <a:pt x="155575" y="3248025"/>
                </a:lnTo>
                <a:lnTo>
                  <a:pt x="139700" y="3201988"/>
                </a:lnTo>
                <a:lnTo>
                  <a:pt x="123825" y="3160713"/>
                </a:lnTo>
                <a:lnTo>
                  <a:pt x="107950" y="3124200"/>
                </a:lnTo>
                <a:lnTo>
                  <a:pt x="88900" y="3086100"/>
                </a:lnTo>
                <a:lnTo>
                  <a:pt x="69850" y="3048000"/>
                </a:lnTo>
                <a:lnTo>
                  <a:pt x="50800" y="3011488"/>
                </a:lnTo>
                <a:lnTo>
                  <a:pt x="34925" y="2970213"/>
                </a:lnTo>
                <a:lnTo>
                  <a:pt x="20637" y="2924175"/>
                </a:lnTo>
                <a:lnTo>
                  <a:pt x="9525" y="2871788"/>
                </a:lnTo>
                <a:lnTo>
                  <a:pt x="1587" y="2811463"/>
                </a:lnTo>
                <a:lnTo>
                  <a:pt x="0" y="2743200"/>
                </a:lnTo>
                <a:lnTo>
                  <a:pt x="1587" y="2674938"/>
                </a:lnTo>
                <a:lnTo>
                  <a:pt x="9525" y="2614613"/>
                </a:lnTo>
                <a:lnTo>
                  <a:pt x="20637" y="2562225"/>
                </a:lnTo>
                <a:lnTo>
                  <a:pt x="34925" y="2516188"/>
                </a:lnTo>
                <a:lnTo>
                  <a:pt x="50800" y="2474913"/>
                </a:lnTo>
                <a:lnTo>
                  <a:pt x="69850" y="2438400"/>
                </a:lnTo>
                <a:lnTo>
                  <a:pt x="88900" y="2400300"/>
                </a:lnTo>
                <a:lnTo>
                  <a:pt x="107950" y="2362200"/>
                </a:lnTo>
                <a:lnTo>
                  <a:pt x="123825" y="2325688"/>
                </a:lnTo>
                <a:lnTo>
                  <a:pt x="139700" y="2284413"/>
                </a:lnTo>
                <a:lnTo>
                  <a:pt x="155575" y="2238375"/>
                </a:lnTo>
                <a:lnTo>
                  <a:pt x="166687" y="2185988"/>
                </a:lnTo>
                <a:lnTo>
                  <a:pt x="173037" y="2125663"/>
                </a:lnTo>
                <a:lnTo>
                  <a:pt x="176212" y="2057400"/>
                </a:lnTo>
                <a:lnTo>
                  <a:pt x="173037" y="1989138"/>
                </a:lnTo>
                <a:lnTo>
                  <a:pt x="166687" y="1928813"/>
                </a:lnTo>
                <a:lnTo>
                  <a:pt x="155575" y="1876425"/>
                </a:lnTo>
                <a:lnTo>
                  <a:pt x="139700" y="1830388"/>
                </a:lnTo>
                <a:lnTo>
                  <a:pt x="123825" y="1789113"/>
                </a:lnTo>
                <a:lnTo>
                  <a:pt x="107950" y="1752600"/>
                </a:lnTo>
                <a:lnTo>
                  <a:pt x="88900" y="1714500"/>
                </a:lnTo>
                <a:lnTo>
                  <a:pt x="69850" y="1676400"/>
                </a:lnTo>
                <a:lnTo>
                  <a:pt x="50800" y="1639888"/>
                </a:lnTo>
                <a:lnTo>
                  <a:pt x="34925" y="1598613"/>
                </a:lnTo>
                <a:lnTo>
                  <a:pt x="20637" y="1552575"/>
                </a:lnTo>
                <a:lnTo>
                  <a:pt x="9525" y="1500188"/>
                </a:lnTo>
                <a:lnTo>
                  <a:pt x="1587" y="1439863"/>
                </a:lnTo>
                <a:lnTo>
                  <a:pt x="0" y="1371600"/>
                </a:lnTo>
                <a:lnTo>
                  <a:pt x="1587" y="1303338"/>
                </a:lnTo>
                <a:lnTo>
                  <a:pt x="9525" y="1243013"/>
                </a:lnTo>
                <a:lnTo>
                  <a:pt x="20637" y="1190625"/>
                </a:lnTo>
                <a:lnTo>
                  <a:pt x="34925" y="1144588"/>
                </a:lnTo>
                <a:lnTo>
                  <a:pt x="50800" y="1103313"/>
                </a:lnTo>
                <a:lnTo>
                  <a:pt x="69850" y="1066800"/>
                </a:lnTo>
                <a:lnTo>
                  <a:pt x="88900" y="1028700"/>
                </a:lnTo>
                <a:lnTo>
                  <a:pt x="107950" y="990600"/>
                </a:lnTo>
                <a:lnTo>
                  <a:pt x="123825" y="954088"/>
                </a:lnTo>
                <a:lnTo>
                  <a:pt x="139700" y="912813"/>
                </a:lnTo>
                <a:lnTo>
                  <a:pt x="155575" y="866775"/>
                </a:lnTo>
                <a:lnTo>
                  <a:pt x="166687" y="814388"/>
                </a:lnTo>
                <a:lnTo>
                  <a:pt x="173037" y="754063"/>
                </a:lnTo>
                <a:lnTo>
                  <a:pt x="176212" y="685800"/>
                </a:lnTo>
                <a:lnTo>
                  <a:pt x="173037" y="617538"/>
                </a:lnTo>
                <a:lnTo>
                  <a:pt x="166687" y="557213"/>
                </a:lnTo>
                <a:lnTo>
                  <a:pt x="155575" y="504825"/>
                </a:lnTo>
                <a:lnTo>
                  <a:pt x="139700" y="458788"/>
                </a:lnTo>
                <a:lnTo>
                  <a:pt x="123825" y="417513"/>
                </a:lnTo>
                <a:lnTo>
                  <a:pt x="107950" y="381000"/>
                </a:lnTo>
                <a:lnTo>
                  <a:pt x="88900" y="342900"/>
                </a:lnTo>
                <a:lnTo>
                  <a:pt x="69850" y="304800"/>
                </a:lnTo>
                <a:lnTo>
                  <a:pt x="50800" y="268288"/>
                </a:lnTo>
                <a:lnTo>
                  <a:pt x="34925" y="227013"/>
                </a:lnTo>
                <a:lnTo>
                  <a:pt x="20637" y="180975"/>
                </a:lnTo>
                <a:lnTo>
                  <a:pt x="9525" y="128588"/>
                </a:lnTo>
                <a:lnTo>
                  <a:pt x="1587" y="6826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A3C4B07-14D0-B244-BBDB-164986AA9902}"/>
              </a:ext>
            </a:extLst>
          </p:cNvPr>
          <p:cNvSpPr>
            <a:spLocks noGrp="1"/>
          </p:cNvSpPr>
          <p:nvPr>
            <p:ph type="title"/>
          </p:nvPr>
        </p:nvSpPr>
        <p:spPr>
          <a:xfrm>
            <a:off x="2797628" y="662400"/>
            <a:ext cx="8632372" cy="1113295"/>
          </a:xfrm>
        </p:spPr>
        <p:txBody>
          <a:bodyPr anchor="t">
            <a:normAutofit/>
          </a:bodyPr>
          <a:lstStyle/>
          <a:p>
            <a:pPr algn="ctr"/>
            <a:r>
              <a:rPr lang="en-US" dirty="0"/>
              <a:t>Looking ahead to 2030 ….</a:t>
            </a:r>
          </a:p>
        </p:txBody>
      </p:sp>
      <p:sp>
        <p:nvSpPr>
          <p:cNvPr id="3" name="Content Placeholder 2">
            <a:extLst>
              <a:ext uri="{FF2B5EF4-FFF2-40B4-BE49-F238E27FC236}">
                <a16:creationId xmlns:a16="http://schemas.microsoft.com/office/drawing/2014/main" id="{1CFE3E7D-FCF2-C149-A9BE-B0490DABE669}"/>
              </a:ext>
            </a:extLst>
          </p:cNvPr>
          <p:cNvSpPr>
            <a:spLocks noGrp="1"/>
          </p:cNvSpPr>
          <p:nvPr>
            <p:ph idx="1"/>
          </p:nvPr>
        </p:nvSpPr>
        <p:spPr>
          <a:xfrm>
            <a:off x="2797628" y="1938528"/>
            <a:ext cx="8632372" cy="4257072"/>
          </a:xfrm>
        </p:spPr>
        <p:txBody>
          <a:bodyPr>
            <a:normAutofit fontScale="92500" lnSpcReduction="20000"/>
          </a:bodyPr>
          <a:lstStyle/>
          <a:p>
            <a:pPr marL="0" indent="0">
              <a:buNone/>
            </a:pPr>
            <a:r>
              <a:rPr lang="en-US" dirty="0">
                <a:solidFill>
                  <a:schemeClr val="tx1">
                    <a:alpha val="60000"/>
                  </a:schemeClr>
                </a:solidFill>
              </a:rPr>
              <a:t>Where do you see yourself? (Put your answer in the Chat Room)</a:t>
            </a:r>
          </a:p>
          <a:p>
            <a:endParaRPr lang="en-US" dirty="0">
              <a:solidFill>
                <a:schemeClr val="tx1">
                  <a:alpha val="60000"/>
                </a:schemeClr>
              </a:solidFill>
            </a:endParaRPr>
          </a:p>
          <a:p>
            <a:pPr marL="0" indent="0">
              <a:buNone/>
            </a:pPr>
            <a:r>
              <a:rPr lang="en-US" dirty="0">
                <a:solidFill>
                  <a:schemeClr val="tx1">
                    <a:alpha val="60000"/>
                  </a:schemeClr>
                </a:solidFill>
              </a:rPr>
              <a:t>The IHM Congregation in 2030 ….</a:t>
            </a:r>
          </a:p>
          <a:p>
            <a:pPr marL="0" indent="0">
              <a:buNone/>
            </a:pPr>
            <a:r>
              <a:rPr lang="en-US" dirty="0">
                <a:solidFill>
                  <a:schemeClr val="tx1">
                    <a:alpha val="60000"/>
                  </a:schemeClr>
                </a:solidFill>
              </a:rPr>
              <a:t>115 Members</a:t>
            </a:r>
          </a:p>
          <a:p>
            <a:pPr marL="0" indent="0">
              <a:buNone/>
            </a:pPr>
            <a:r>
              <a:rPr lang="en-US" dirty="0">
                <a:solidFill>
                  <a:schemeClr val="tx1">
                    <a:alpha val="60000"/>
                  </a:schemeClr>
                </a:solidFill>
              </a:rPr>
              <a:t>    6	Under 70</a:t>
            </a:r>
          </a:p>
          <a:p>
            <a:pPr marL="0" indent="0">
              <a:buNone/>
            </a:pPr>
            <a:r>
              <a:rPr lang="en-US" dirty="0">
                <a:solidFill>
                  <a:schemeClr val="tx1">
                    <a:alpha val="60000"/>
                  </a:schemeClr>
                </a:solidFill>
              </a:rPr>
              <a:t>   13 	Between 70 – 80</a:t>
            </a:r>
          </a:p>
          <a:p>
            <a:pPr marL="0" indent="0">
              <a:buNone/>
            </a:pPr>
            <a:r>
              <a:rPr lang="en-US" dirty="0">
                <a:solidFill>
                  <a:schemeClr val="tx1">
                    <a:alpha val="60000"/>
                  </a:schemeClr>
                </a:solidFill>
              </a:rPr>
              <a:t>   96 	Over 80</a:t>
            </a:r>
          </a:p>
          <a:p>
            <a:pPr marL="0" indent="0">
              <a:buNone/>
            </a:pPr>
            <a:endParaRPr lang="en-US" sz="2000" dirty="0">
              <a:solidFill>
                <a:schemeClr val="tx1">
                  <a:alpha val="60000"/>
                </a:schemeClr>
              </a:solidFill>
            </a:endParaRPr>
          </a:p>
          <a:p>
            <a:pPr marL="0" indent="0">
              <a:buNone/>
            </a:pPr>
            <a:r>
              <a:rPr lang="en-US" sz="2000" b="1" i="1" dirty="0">
                <a:solidFill>
                  <a:schemeClr val="tx1">
                    <a:alpha val="60000"/>
                  </a:schemeClr>
                </a:solidFill>
              </a:rPr>
              <a:t>Note: 20% of LCWR Congregations are confident to hold a Chapter in 10 years and have elections.</a:t>
            </a:r>
          </a:p>
        </p:txBody>
      </p:sp>
    </p:spTree>
    <p:extLst>
      <p:ext uri="{BB962C8B-B14F-4D97-AF65-F5344CB8AC3E}">
        <p14:creationId xmlns:p14="http://schemas.microsoft.com/office/powerpoint/2010/main" val="32115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00B216-A3EB-8F4F-AF54-431A97AAA42F}"/>
              </a:ext>
            </a:extLst>
          </p:cNvPr>
          <p:cNvSpPr>
            <a:spLocks noGrp="1"/>
          </p:cNvSpPr>
          <p:nvPr>
            <p:ph type="title"/>
          </p:nvPr>
        </p:nvSpPr>
        <p:spPr>
          <a:xfrm>
            <a:off x="1523984" y="1054121"/>
            <a:ext cx="9465131" cy="1184111"/>
          </a:xfrm>
        </p:spPr>
        <p:txBody>
          <a:bodyPr>
            <a:normAutofit/>
          </a:bodyPr>
          <a:lstStyle/>
          <a:p>
            <a:r>
              <a:rPr lang="en-US" b="1" i="1" dirty="0"/>
              <a:t>LCWR Demographic Profile, January 2021</a:t>
            </a:r>
          </a:p>
        </p:txBody>
      </p:sp>
      <p:sp>
        <p:nvSpPr>
          <p:cNvPr id="3" name="Content Placeholder 2">
            <a:extLst>
              <a:ext uri="{FF2B5EF4-FFF2-40B4-BE49-F238E27FC236}">
                <a16:creationId xmlns:a16="http://schemas.microsoft.com/office/drawing/2014/main" id="{83CE1A65-D7CD-1348-892C-64AC4B6E5DB4}"/>
              </a:ext>
            </a:extLst>
          </p:cNvPr>
          <p:cNvSpPr>
            <a:spLocks noGrp="1"/>
          </p:cNvSpPr>
          <p:nvPr>
            <p:ph idx="1"/>
          </p:nvPr>
        </p:nvSpPr>
        <p:spPr>
          <a:xfrm>
            <a:off x="1524000" y="1993393"/>
            <a:ext cx="9465564" cy="3806676"/>
          </a:xfrm>
        </p:spPr>
        <p:txBody>
          <a:bodyPr>
            <a:normAutofit/>
          </a:bodyPr>
          <a:lstStyle/>
          <a:p>
            <a:pPr marL="0" indent="0" algn="ctr">
              <a:buNone/>
            </a:pPr>
            <a:r>
              <a:rPr lang="en-US" sz="2400" dirty="0"/>
              <a:t>Membership in LCWR	289 Religious Institutes</a:t>
            </a:r>
          </a:p>
          <a:p>
            <a:pPr marL="0" indent="0" algn="ctr">
              <a:buNone/>
            </a:pPr>
            <a:endParaRPr lang="en-US" sz="1800" dirty="0"/>
          </a:p>
          <a:p>
            <a:pPr marL="0" indent="0">
              <a:buNone/>
            </a:pPr>
            <a:r>
              <a:rPr lang="en-US" sz="1800" dirty="0"/>
              <a:t> 139		Under 50 members</a:t>
            </a:r>
          </a:p>
          <a:p>
            <a:pPr marL="0" indent="0">
              <a:buNone/>
            </a:pPr>
            <a:r>
              <a:rPr lang="en-US" sz="1800" dirty="0"/>
              <a:t>   68		Between 50 – 100 members</a:t>
            </a:r>
          </a:p>
          <a:p>
            <a:pPr marL="0" indent="0">
              <a:buNone/>
            </a:pPr>
            <a:r>
              <a:rPr lang="en-US" sz="1800" dirty="0"/>
              <a:t>   45		Between 101 – 200 members</a:t>
            </a:r>
          </a:p>
          <a:p>
            <a:pPr marL="0" indent="0">
              <a:buNone/>
            </a:pPr>
            <a:r>
              <a:rPr lang="en-US" sz="1800" dirty="0"/>
              <a:t>   14		Between 201 and 300 members (IHMs have 235 members)</a:t>
            </a:r>
          </a:p>
          <a:p>
            <a:pPr marL="0" indent="0">
              <a:buNone/>
            </a:pPr>
            <a:r>
              <a:rPr lang="en-US" sz="1800" dirty="0"/>
              <a:t>   12		Between 301 – 400 members</a:t>
            </a:r>
          </a:p>
          <a:p>
            <a:pPr marL="0" indent="0">
              <a:buNone/>
            </a:pPr>
            <a:r>
              <a:rPr lang="en-US" sz="1800" dirty="0"/>
              <a:t>     4		Between 401 – 500 members</a:t>
            </a:r>
          </a:p>
          <a:p>
            <a:pPr marL="0" indent="0">
              <a:buNone/>
            </a:pPr>
            <a:r>
              <a:rPr lang="en-US" sz="1800" dirty="0"/>
              <a:t>     7		Over 500 members</a:t>
            </a:r>
          </a:p>
          <a:p>
            <a:pPr marL="0" indent="0" algn="ctr">
              <a:buNone/>
            </a:pPr>
            <a:r>
              <a:rPr lang="en-US" sz="1300" b="1" i="1" dirty="0"/>
              <a:t>Note: Approximately 87% of congregations are smaller than IHM; 13% are the same size or larger</a:t>
            </a:r>
          </a:p>
        </p:txBody>
      </p:sp>
    </p:spTree>
    <p:extLst>
      <p:ext uri="{BB962C8B-B14F-4D97-AF65-F5344CB8AC3E}">
        <p14:creationId xmlns:p14="http://schemas.microsoft.com/office/powerpoint/2010/main" val="4042130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7C71D1-FB75-4813-965F-B7D9024EB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FB009217-5ABE-448F-B4EC-2FC5851F4A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910552" y="0"/>
            <a:ext cx="5281448" cy="6858000"/>
          </a:xfrm>
          <a:custGeom>
            <a:avLst/>
            <a:gdLst>
              <a:gd name="connsiteX0" fmla="*/ 189795 w 5281448"/>
              <a:gd name="connsiteY0" fmla="*/ 0 h 6858000"/>
              <a:gd name="connsiteX1" fmla="*/ 5281448 w 5281448"/>
              <a:gd name="connsiteY1" fmla="*/ 0 h 6858000"/>
              <a:gd name="connsiteX2" fmla="*/ 5281448 w 5281448"/>
              <a:gd name="connsiteY2" fmla="*/ 6858000 h 6858000"/>
              <a:gd name="connsiteX3" fmla="*/ 189795 w 5281448"/>
              <a:gd name="connsiteY3" fmla="*/ 6858000 h 6858000"/>
              <a:gd name="connsiteX4" fmla="*/ 184756 w 5281448"/>
              <a:gd name="connsiteY4" fmla="*/ 6791325 h 6858000"/>
              <a:gd name="connsiteX5" fmla="*/ 176358 w 5281448"/>
              <a:gd name="connsiteY5" fmla="*/ 6735762 h 6858000"/>
              <a:gd name="connsiteX6" fmla="*/ 166281 w 5281448"/>
              <a:gd name="connsiteY6" fmla="*/ 6683375 h 6858000"/>
              <a:gd name="connsiteX7" fmla="*/ 149485 w 5281448"/>
              <a:gd name="connsiteY7" fmla="*/ 6640512 h 6858000"/>
              <a:gd name="connsiteX8" fmla="*/ 132689 w 5281448"/>
              <a:gd name="connsiteY8" fmla="*/ 6597650 h 6858000"/>
              <a:gd name="connsiteX9" fmla="*/ 112534 w 5281448"/>
              <a:gd name="connsiteY9" fmla="*/ 6561137 h 6858000"/>
              <a:gd name="connsiteX10" fmla="*/ 92379 w 5281448"/>
              <a:gd name="connsiteY10" fmla="*/ 6523037 h 6858000"/>
              <a:gd name="connsiteX11" fmla="*/ 73903 w 5281448"/>
              <a:gd name="connsiteY11" fmla="*/ 6488112 h 6858000"/>
              <a:gd name="connsiteX12" fmla="*/ 55427 w 5281448"/>
              <a:gd name="connsiteY12" fmla="*/ 6448425 h 6858000"/>
              <a:gd name="connsiteX13" fmla="*/ 38632 w 5281448"/>
              <a:gd name="connsiteY13" fmla="*/ 6407150 h 6858000"/>
              <a:gd name="connsiteX14" fmla="*/ 23515 w 5281448"/>
              <a:gd name="connsiteY14" fmla="*/ 6361112 h 6858000"/>
              <a:gd name="connsiteX15" fmla="*/ 11758 w 5281448"/>
              <a:gd name="connsiteY15" fmla="*/ 6311900 h 6858000"/>
              <a:gd name="connsiteX16" fmla="*/ 3359 w 5281448"/>
              <a:gd name="connsiteY16" fmla="*/ 6251575 h 6858000"/>
              <a:gd name="connsiteX17" fmla="*/ 0 w 5281448"/>
              <a:gd name="connsiteY17" fmla="*/ 6183312 h 6858000"/>
              <a:gd name="connsiteX18" fmla="*/ 3359 w 5281448"/>
              <a:gd name="connsiteY18" fmla="*/ 6113462 h 6858000"/>
              <a:gd name="connsiteX19" fmla="*/ 11758 w 5281448"/>
              <a:gd name="connsiteY19" fmla="*/ 6056312 h 6858000"/>
              <a:gd name="connsiteX20" fmla="*/ 23515 w 5281448"/>
              <a:gd name="connsiteY20" fmla="*/ 6003925 h 6858000"/>
              <a:gd name="connsiteX21" fmla="*/ 38632 w 5281448"/>
              <a:gd name="connsiteY21" fmla="*/ 5956300 h 6858000"/>
              <a:gd name="connsiteX22" fmla="*/ 55427 w 5281448"/>
              <a:gd name="connsiteY22" fmla="*/ 5915025 h 6858000"/>
              <a:gd name="connsiteX23" fmla="*/ 75583 w 5281448"/>
              <a:gd name="connsiteY23" fmla="*/ 5876925 h 6858000"/>
              <a:gd name="connsiteX24" fmla="*/ 95738 w 5281448"/>
              <a:gd name="connsiteY24" fmla="*/ 5840412 h 6858000"/>
              <a:gd name="connsiteX25" fmla="*/ 115893 w 5281448"/>
              <a:gd name="connsiteY25" fmla="*/ 5802312 h 6858000"/>
              <a:gd name="connsiteX26" fmla="*/ 134368 w 5281448"/>
              <a:gd name="connsiteY26" fmla="*/ 5762625 h 6858000"/>
              <a:gd name="connsiteX27" fmla="*/ 152844 w 5281448"/>
              <a:gd name="connsiteY27" fmla="*/ 5721350 h 6858000"/>
              <a:gd name="connsiteX28" fmla="*/ 167960 w 5281448"/>
              <a:gd name="connsiteY28" fmla="*/ 5675312 h 6858000"/>
              <a:gd name="connsiteX29" fmla="*/ 178038 w 5281448"/>
              <a:gd name="connsiteY29" fmla="*/ 5622925 h 6858000"/>
              <a:gd name="connsiteX30" fmla="*/ 188115 w 5281448"/>
              <a:gd name="connsiteY30" fmla="*/ 5562600 h 6858000"/>
              <a:gd name="connsiteX31" fmla="*/ 189795 w 5281448"/>
              <a:gd name="connsiteY31" fmla="*/ 5494337 h 6858000"/>
              <a:gd name="connsiteX32" fmla="*/ 188115 w 5281448"/>
              <a:gd name="connsiteY32" fmla="*/ 5426075 h 6858000"/>
              <a:gd name="connsiteX33" fmla="*/ 178038 w 5281448"/>
              <a:gd name="connsiteY33" fmla="*/ 5365750 h 6858000"/>
              <a:gd name="connsiteX34" fmla="*/ 167960 w 5281448"/>
              <a:gd name="connsiteY34" fmla="*/ 5313362 h 6858000"/>
              <a:gd name="connsiteX35" fmla="*/ 152844 w 5281448"/>
              <a:gd name="connsiteY35" fmla="*/ 5268912 h 6858000"/>
              <a:gd name="connsiteX36" fmla="*/ 134368 w 5281448"/>
              <a:gd name="connsiteY36" fmla="*/ 5226050 h 6858000"/>
              <a:gd name="connsiteX37" fmla="*/ 115893 w 5281448"/>
              <a:gd name="connsiteY37" fmla="*/ 5186362 h 6858000"/>
              <a:gd name="connsiteX38" fmla="*/ 95738 w 5281448"/>
              <a:gd name="connsiteY38" fmla="*/ 5149850 h 6858000"/>
              <a:gd name="connsiteX39" fmla="*/ 75583 w 5281448"/>
              <a:gd name="connsiteY39" fmla="*/ 5114925 h 6858000"/>
              <a:gd name="connsiteX40" fmla="*/ 55427 w 5281448"/>
              <a:gd name="connsiteY40" fmla="*/ 5075237 h 6858000"/>
              <a:gd name="connsiteX41" fmla="*/ 38632 w 5281448"/>
              <a:gd name="connsiteY41" fmla="*/ 5033962 h 6858000"/>
              <a:gd name="connsiteX42" fmla="*/ 23515 w 5281448"/>
              <a:gd name="connsiteY42" fmla="*/ 4987925 h 6858000"/>
              <a:gd name="connsiteX43" fmla="*/ 11758 w 5281448"/>
              <a:gd name="connsiteY43" fmla="*/ 4935537 h 6858000"/>
              <a:gd name="connsiteX44" fmla="*/ 3359 w 5281448"/>
              <a:gd name="connsiteY44" fmla="*/ 4875212 h 6858000"/>
              <a:gd name="connsiteX45" fmla="*/ 0 w 5281448"/>
              <a:gd name="connsiteY45" fmla="*/ 4806950 h 6858000"/>
              <a:gd name="connsiteX46" fmla="*/ 3359 w 5281448"/>
              <a:gd name="connsiteY46" fmla="*/ 4738687 h 6858000"/>
              <a:gd name="connsiteX47" fmla="*/ 11758 w 5281448"/>
              <a:gd name="connsiteY47" fmla="*/ 4678362 h 6858000"/>
              <a:gd name="connsiteX48" fmla="*/ 23515 w 5281448"/>
              <a:gd name="connsiteY48" fmla="*/ 4625975 h 6858000"/>
              <a:gd name="connsiteX49" fmla="*/ 38632 w 5281448"/>
              <a:gd name="connsiteY49" fmla="*/ 4579937 h 6858000"/>
              <a:gd name="connsiteX50" fmla="*/ 55427 w 5281448"/>
              <a:gd name="connsiteY50" fmla="*/ 4537075 h 6858000"/>
              <a:gd name="connsiteX51" fmla="*/ 75583 w 5281448"/>
              <a:gd name="connsiteY51" fmla="*/ 4498975 h 6858000"/>
              <a:gd name="connsiteX52" fmla="*/ 115893 w 5281448"/>
              <a:gd name="connsiteY52" fmla="*/ 4424362 h 6858000"/>
              <a:gd name="connsiteX53" fmla="*/ 134368 w 5281448"/>
              <a:gd name="connsiteY53" fmla="*/ 4386262 h 6858000"/>
              <a:gd name="connsiteX54" fmla="*/ 152844 w 5281448"/>
              <a:gd name="connsiteY54" fmla="*/ 4343400 h 6858000"/>
              <a:gd name="connsiteX55" fmla="*/ 167960 w 5281448"/>
              <a:gd name="connsiteY55" fmla="*/ 4297362 h 6858000"/>
              <a:gd name="connsiteX56" fmla="*/ 178038 w 5281448"/>
              <a:gd name="connsiteY56" fmla="*/ 4244975 h 6858000"/>
              <a:gd name="connsiteX57" fmla="*/ 188115 w 5281448"/>
              <a:gd name="connsiteY57" fmla="*/ 4186237 h 6858000"/>
              <a:gd name="connsiteX58" fmla="*/ 189795 w 5281448"/>
              <a:gd name="connsiteY58" fmla="*/ 4116387 h 6858000"/>
              <a:gd name="connsiteX59" fmla="*/ 188115 w 5281448"/>
              <a:gd name="connsiteY59" fmla="*/ 4048125 h 6858000"/>
              <a:gd name="connsiteX60" fmla="*/ 178038 w 5281448"/>
              <a:gd name="connsiteY60" fmla="*/ 3987800 h 6858000"/>
              <a:gd name="connsiteX61" fmla="*/ 167960 w 5281448"/>
              <a:gd name="connsiteY61" fmla="*/ 3935412 h 6858000"/>
              <a:gd name="connsiteX62" fmla="*/ 152844 w 5281448"/>
              <a:gd name="connsiteY62" fmla="*/ 3890962 h 6858000"/>
              <a:gd name="connsiteX63" fmla="*/ 134368 w 5281448"/>
              <a:gd name="connsiteY63" fmla="*/ 3848100 h 6858000"/>
              <a:gd name="connsiteX64" fmla="*/ 115893 w 5281448"/>
              <a:gd name="connsiteY64" fmla="*/ 3811587 h 6858000"/>
              <a:gd name="connsiteX65" fmla="*/ 75583 w 5281448"/>
              <a:gd name="connsiteY65" fmla="*/ 3736975 h 6858000"/>
              <a:gd name="connsiteX66" fmla="*/ 55427 w 5281448"/>
              <a:gd name="connsiteY66" fmla="*/ 3697287 h 6858000"/>
              <a:gd name="connsiteX67" fmla="*/ 38632 w 5281448"/>
              <a:gd name="connsiteY67" fmla="*/ 3656012 h 6858000"/>
              <a:gd name="connsiteX68" fmla="*/ 23515 w 5281448"/>
              <a:gd name="connsiteY68" fmla="*/ 3609975 h 6858000"/>
              <a:gd name="connsiteX69" fmla="*/ 11758 w 5281448"/>
              <a:gd name="connsiteY69" fmla="*/ 3557587 h 6858000"/>
              <a:gd name="connsiteX70" fmla="*/ 3359 w 5281448"/>
              <a:gd name="connsiteY70" fmla="*/ 3497262 h 6858000"/>
              <a:gd name="connsiteX71" fmla="*/ 0 w 5281448"/>
              <a:gd name="connsiteY71" fmla="*/ 3427412 h 6858000"/>
              <a:gd name="connsiteX72" fmla="*/ 3359 w 5281448"/>
              <a:gd name="connsiteY72" fmla="*/ 3360737 h 6858000"/>
              <a:gd name="connsiteX73" fmla="*/ 11758 w 5281448"/>
              <a:gd name="connsiteY73" fmla="*/ 3300412 h 6858000"/>
              <a:gd name="connsiteX74" fmla="*/ 23515 w 5281448"/>
              <a:gd name="connsiteY74" fmla="*/ 3248025 h 6858000"/>
              <a:gd name="connsiteX75" fmla="*/ 38632 w 5281448"/>
              <a:gd name="connsiteY75" fmla="*/ 3201987 h 6858000"/>
              <a:gd name="connsiteX76" fmla="*/ 55427 w 5281448"/>
              <a:gd name="connsiteY76" fmla="*/ 3160712 h 6858000"/>
              <a:gd name="connsiteX77" fmla="*/ 75583 w 5281448"/>
              <a:gd name="connsiteY77" fmla="*/ 3121025 h 6858000"/>
              <a:gd name="connsiteX78" fmla="*/ 95738 w 5281448"/>
              <a:gd name="connsiteY78" fmla="*/ 3084512 h 6858000"/>
              <a:gd name="connsiteX79" fmla="*/ 115893 w 5281448"/>
              <a:gd name="connsiteY79" fmla="*/ 3046412 h 6858000"/>
              <a:gd name="connsiteX80" fmla="*/ 134368 w 5281448"/>
              <a:gd name="connsiteY80" fmla="*/ 3009900 h 6858000"/>
              <a:gd name="connsiteX81" fmla="*/ 152844 w 5281448"/>
              <a:gd name="connsiteY81" fmla="*/ 2967037 h 6858000"/>
              <a:gd name="connsiteX82" fmla="*/ 167960 w 5281448"/>
              <a:gd name="connsiteY82" fmla="*/ 2922587 h 6858000"/>
              <a:gd name="connsiteX83" fmla="*/ 178038 w 5281448"/>
              <a:gd name="connsiteY83" fmla="*/ 2868612 h 6858000"/>
              <a:gd name="connsiteX84" fmla="*/ 188115 w 5281448"/>
              <a:gd name="connsiteY84" fmla="*/ 2809875 h 6858000"/>
              <a:gd name="connsiteX85" fmla="*/ 189795 w 5281448"/>
              <a:gd name="connsiteY85" fmla="*/ 2741612 h 6858000"/>
              <a:gd name="connsiteX86" fmla="*/ 188115 w 5281448"/>
              <a:gd name="connsiteY86" fmla="*/ 2671762 h 6858000"/>
              <a:gd name="connsiteX87" fmla="*/ 178038 w 5281448"/>
              <a:gd name="connsiteY87" fmla="*/ 2613025 h 6858000"/>
              <a:gd name="connsiteX88" fmla="*/ 167960 w 5281448"/>
              <a:gd name="connsiteY88" fmla="*/ 2560637 h 6858000"/>
              <a:gd name="connsiteX89" fmla="*/ 152844 w 5281448"/>
              <a:gd name="connsiteY89" fmla="*/ 2513012 h 6858000"/>
              <a:gd name="connsiteX90" fmla="*/ 134368 w 5281448"/>
              <a:gd name="connsiteY90" fmla="*/ 2471737 h 6858000"/>
              <a:gd name="connsiteX91" fmla="*/ 115893 w 5281448"/>
              <a:gd name="connsiteY91" fmla="*/ 2433637 h 6858000"/>
              <a:gd name="connsiteX92" fmla="*/ 95738 w 5281448"/>
              <a:gd name="connsiteY92" fmla="*/ 2395537 h 6858000"/>
              <a:gd name="connsiteX93" fmla="*/ 75583 w 5281448"/>
              <a:gd name="connsiteY93" fmla="*/ 2359025 h 6858000"/>
              <a:gd name="connsiteX94" fmla="*/ 55427 w 5281448"/>
              <a:gd name="connsiteY94" fmla="*/ 2319337 h 6858000"/>
              <a:gd name="connsiteX95" fmla="*/ 38632 w 5281448"/>
              <a:gd name="connsiteY95" fmla="*/ 2278062 h 6858000"/>
              <a:gd name="connsiteX96" fmla="*/ 23515 w 5281448"/>
              <a:gd name="connsiteY96" fmla="*/ 2232025 h 6858000"/>
              <a:gd name="connsiteX97" fmla="*/ 11758 w 5281448"/>
              <a:gd name="connsiteY97" fmla="*/ 2179637 h 6858000"/>
              <a:gd name="connsiteX98" fmla="*/ 3359 w 5281448"/>
              <a:gd name="connsiteY98" fmla="*/ 2119312 h 6858000"/>
              <a:gd name="connsiteX99" fmla="*/ 0 w 5281448"/>
              <a:gd name="connsiteY99" fmla="*/ 2051050 h 6858000"/>
              <a:gd name="connsiteX100" fmla="*/ 3359 w 5281448"/>
              <a:gd name="connsiteY100" fmla="*/ 1982787 h 6858000"/>
              <a:gd name="connsiteX101" fmla="*/ 11758 w 5281448"/>
              <a:gd name="connsiteY101" fmla="*/ 1922462 h 6858000"/>
              <a:gd name="connsiteX102" fmla="*/ 23515 w 5281448"/>
              <a:gd name="connsiteY102" fmla="*/ 1870075 h 6858000"/>
              <a:gd name="connsiteX103" fmla="*/ 38632 w 5281448"/>
              <a:gd name="connsiteY103" fmla="*/ 1824037 h 6858000"/>
              <a:gd name="connsiteX104" fmla="*/ 55427 w 5281448"/>
              <a:gd name="connsiteY104" fmla="*/ 1782762 h 6858000"/>
              <a:gd name="connsiteX105" fmla="*/ 75583 w 5281448"/>
              <a:gd name="connsiteY105" fmla="*/ 1743075 h 6858000"/>
              <a:gd name="connsiteX106" fmla="*/ 95738 w 5281448"/>
              <a:gd name="connsiteY106" fmla="*/ 1708150 h 6858000"/>
              <a:gd name="connsiteX107" fmla="*/ 115893 w 5281448"/>
              <a:gd name="connsiteY107" fmla="*/ 1671637 h 6858000"/>
              <a:gd name="connsiteX108" fmla="*/ 134368 w 5281448"/>
              <a:gd name="connsiteY108" fmla="*/ 1631950 h 6858000"/>
              <a:gd name="connsiteX109" fmla="*/ 152844 w 5281448"/>
              <a:gd name="connsiteY109" fmla="*/ 1589087 h 6858000"/>
              <a:gd name="connsiteX110" fmla="*/ 167960 w 5281448"/>
              <a:gd name="connsiteY110" fmla="*/ 1544637 h 6858000"/>
              <a:gd name="connsiteX111" fmla="*/ 178038 w 5281448"/>
              <a:gd name="connsiteY111" fmla="*/ 1492250 h 6858000"/>
              <a:gd name="connsiteX112" fmla="*/ 188115 w 5281448"/>
              <a:gd name="connsiteY112" fmla="*/ 1431925 h 6858000"/>
              <a:gd name="connsiteX113" fmla="*/ 189795 w 5281448"/>
              <a:gd name="connsiteY113" fmla="*/ 1363662 h 6858000"/>
              <a:gd name="connsiteX114" fmla="*/ 188115 w 5281448"/>
              <a:gd name="connsiteY114" fmla="*/ 1295400 h 6858000"/>
              <a:gd name="connsiteX115" fmla="*/ 178038 w 5281448"/>
              <a:gd name="connsiteY115" fmla="*/ 1235075 h 6858000"/>
              <a:gd name="connsiteX116" fmla="*/ 167960 w 5281448"/>
              <a:gd name="connsiteY116" fmla="*/ 1182687 h 6858000"/>
              <a:gd name="connsiteX117" fmla="*/ 152844 w 5281448"/>
              <a:gd name="connsiteY117" fmla="*/ 1136650 h 6858000"/>
              <a:gd name="connsiteX118" fmla="*/ 134368 w 5281448"/>
              <a:gd name="connsiteY118" fmla="*/ 1095375 h 6858000"/>
              <a:gd name="connsiteX119" fmla="*/ 115893 w 5281448"/>
              <a:gd name="connsiteY119" fmla="*/ 1055687 h 6858000"/>
              <a:gd name="connsiteX120" fmla="*/ 95738 w 5281448"/>
              <a:gd name="connsiteY120" fmla="*/ 1017587 h 6858000"/>
              <a:gd name="connsiteX121" fmla="*/ 75583 w 5281448"/>
              <a:gd name="connsiteY121" fmla="*/ 981075 h 6858000"/>
              <a:gd name="connsiteX122" fmla="*/ 55427 w 5281448"/>
              <a:gd name="connsiteY122" fmla="*/ 942975 h 6858000"/>
              <a:gd name="connsiteX123" fmla="*/ 38632 w 5281448"/>
              <a:gd name="connsiteY123" fmla="*/ 901700 h 6858000"/>
              <a:gd name="connsiteX124" fmla="*/ 23515 w 5281448"/>
              <a:gd name="connsiteY124" fmla="*/ 854075 h 6858000"/>
              <a:gd name="connsiteX125" fmla="*/ 11758 w 5281448"/>
              <a:gd name="connsiteY125" fmla="*/ 801687 h 6858000"/>
              <a:gd name="connsiteX126" fmla="*/ 3359 w 5281448"/>
              <a:gd name="connsiteY126" fmla="*/ 744537 h 6858000"/>
              <a:gd name="connsiteX127" fmla="*/ 0 w 5281448"/>
              <a:gd name="connsiteY127" fmla="*/ 673100 h 6858000"/>
              <a:gd name="connsiteX128" fmla="*/ 3359 w 5281448"/>
              <a:gd name="connsiteY128" fmla="*/ 606425 h 6858000"/>
              <a:gd name="connsiteX129" fmla="*/ 11758 w 5281448"/>
              <a:gd name="connsiteY129" fmla="*/ 546100 h 6858000"/>
              <a:gd name="connsiteX130" fmla="*/ 23515 w 5281448"/>
              <a:gd name="connsiteY130" fmla="*/ 496887 h 6858000"/>
              <a:gd name="connsiteX131" fmla="*/ 38632 w 5281448"/>
              <a:gd name="connsiteY131" fmla="*/ 450850 h 6858000"/>
              <a:gd name="connsiteX132" fmla="*/ 55427 w 5281448"/>
              <a:gd name="connsiteY132" fmla="*/ 409575 h 6858000"/>
              <a:gd name="connsiteX133" fmla="*/ 73903 w 5281448"/>
              <a:gd name="connsiteY133" fmla="*/ 369887 h 6858000"/>
              <a:gd name="connsiteX134" fmla="*/ 92379 w 5281448"/>
              <a:gd name="connsiteY134" fmla="*/ 334962 h 6858000"/>
              <a:gd name="connsiteX135" fmla="*/ 112534 w 5281448"/>
              <a:gd name="connsiteY135" fmla="*/ 296862 h 6858000"/>
              <a:gd name="connsiteX136" fmla="*/ 132689 w 5281448"/>
              <a:gd name="connsiteY136" fmla="*/ 260350 h 6858000"/>
              <a:gd name="connsiteX137" fmla="*/ 149485 w 5281448"/>
              <a:gd name="connsiteY137" fmla="*/ 217487 h 6858000"/>
              <a:gd name="connsiteX138" fmla="*/ 166281 w 5281448"/>
              <a:gd name="connsiteY138" fmla="*/ 174625 h 6858000"/>
              <a:gd name="connsiteX139" fmla="*/ 176358 w 5281448"/>
              <a:gd name="connsiteY139" fmla="*/ 122237 h 6858000"/>
              <a:gd name="connsiteX140" fmla="*/ 184756 w 5281448"/>
              <a:gd name="connsiteY140" fmla="*/ 66675 h 6858000"/>
              <a:gd name="connsiteX141" fmla="*/ 189795 w 5281448"/>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5281448" h="6858000">
                <a:moveTo>
                  <a:pt x="189795" y="0"/>
                </a:moveTo>
                <a:lnTo>
                  <a:pt x="5281448" y="0"/>
                </a:lnTo>
                <a:lnTo>
                  <a:pt x="5281448"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4" name="Freeform: Shape 13">
            <a:extLst>
              <a:ext uri="{FF2B5EF4-FFF2-40B4-BE49-F238E27FC236}">
                <a16:creationId xmlns:a16="http://schemas.microsoft.com/office/drawing/2014/main" id="{D5429C1C-D2F6-46E1-A106-96C2A10CC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7100346" cy="6858000"/>
          </a:xfrm>
          <a:custGeom>
            <a:avLst/>
            <a:gdLst>
              <a:gd name="connsiteX0" fmla="*/ 0 w 7100346"/>
              <a:gd name="connsiteY0" fmla="*/ 0 h 6858000"/>
              <a:gd name="connsiteX1" fmla="*/ 6955967 w 7100346"/>
              <a:gd name="connsiteY1" fmla="*/ 0 h 6858000"/>
              <a:gd name="connsiteX2" fmla="*/ 7100346 w 7100346"/>
              <a:gd name="connsiteY2" fmla="*/ 0 h 6858000"/>
              <a:gd name="connsiteX3" fmla="*/ 7095307 w 7100346"/>
              <a:gd name="connsiteY3" fmla="*/ 66675 h 6858000"/>
              <a:gd name="connsiteX4" fmla="*/ 7086909 w 7100346"/>
              <a:gd name="connsiteY4" fmla="*/ 122237 h 6858000"/>
              <a:gd name="connsiteX5" fmla="*/ 7076832 w 7100346"/>
              <a:gd name="connsiteY5" fmla="*/ 174625 h 6858000"/>
              <a:gd name="connsiteX6" fmla="*/ 7060036 w 7100346"/>
              <a:gd name="connsiteY6" fmla="*/ 217487 h 6858000"/>
              <a:gd name="connsiteX7" fmla="*/ 7043240 w 7100346"/>
              <a:gd name="connsiteY7" fmla="*/ 260350 h 6858000"/>
              <a:gd name="connsiteX8" fmla="*/ 7023085 w 7100346"/>
              <a:gd name="connsiteY8" fmla="*/ 296862 h 6858000"/>
              <a:gd name="connsiteX9" fmla="*/ 7002930 w 7100346"/>
              <a:gd name="connsiteY9" fmla="*/ 334962 h 6858000"/>
              <a:gd name="connsiteX10" fmla="*/ 6984454 w 7100346"/>
              <a:gd name="connsiteY10" fmla="*/ 369887 h 6858000"/>
              <a:gd name="connsiteX11" fmla="*/ 6965978 w 7100346"/>
              <a:gd name="connsiteY11" fmla="*/ 409575 h 6858000"/>
              <a:gd name="connsiteX12" fmla="*/ 6949183 w 7100346"/>
              <a:gd name="connsiteY12" fmla="*/ 450850 h 6858000"/>
              <a:gd name="connsiteX13" fmla="*/ 6934066 w 7100346"/>
              <a:gd name="connsiteY13" fmla="*/ 496887 h 6858000"/>
              <a:gd name="connsiteX14" fmla="*/ 6922309 w 7100346"/>
              <a:gd name="connsiteY14" fmla="*/ 546100 h 6858000"/>
              <a:gd name="connsiteX15" fmla="*/ 6913910 w 7100346"/>
              <a:gd name="connsiteY15" fmla="*/ 606425 h 6858000"/>
              <a:gd name="connsiteX16" fmla="*/ 6910551 w 7100346"/>
              <a:gd name="connsiteY16" fmla="*/ 673100 h 6858000"/>
              <a:gd name="connsiteX17" fmla="*/ 6913910 w 7100346"/>
              <a:gd name="connsiteY17" fmla="*/ 744537 h 6858000"/>
              <a:gd name="connsiteX18" fmla="*/ 6922309 w 7100346"/>
              <a:gd name="connsiteY18" fmla="*/ 801687 h 6858000"/>
              <a:gd name="connsiteX19" fmla="*/ 6934066 w 7100346"/>
              <a:gd name="connsiteY19" fmla="*/ 854075 h 6858000"/>
              <a:gd name="connsiteX20" fmla="*/ 6949183 w 7100346"/>
              <a:gd name="connsiteY20" fmla="*/ 901700 h 6858000"/>
              <a:gd name="connsiteX21" fmla="*/ 6965978 w 7100346"/>
              <a:gd name="connsiteY21" fmla="*/ 942975 h 6858000"/>
              <a:gd name="connsiteX22" fmla="*/ 6986134 w 7100346"/>
              <a:gd name="connsiteY22" fmla="*/ 981075 h 6858000"/>
              <a:gd name="connsiteX23" fmla="*/ 7006289 w 7100346"/>
              <a:gd name="connsiteY23" fmla="*/ 1017587 h 6858000"/>
              <a:gd name="connsiteX24" fmla="*/ 7026444 w 7100346"/>
              <a:gd name="connsiteY24" fmla="*/ 1055687 h 6858000"/>
              <a:gd name="connsiteX25" fmla="*/ 7044919 w 7100346"/>
              <a:gd name="connsiteY25" fmla="*/ 1095375 h 6858000"/>
              <a:gd name="connsiteX26" fmla="*/ 7063395 w 7100346"/>
              <a:gd name="connsiteY26" fmla="*/ 1136650 h 6858000"/>
              <a:gd name="connsiteX27" fmla="*/ 7078511 w 7100346"/>
              <a:gd name="connsiteY27" fmla="*/ 1182687 h 6858000"/>
              <a:gd name="connsiteX28" fmla="*/ 7088589 w 7100346"/>
              <a:gd name="connsiteY28" fmla="*/ 1235075 h 6858000"/>
              <a:gd name="connsiteX29" fmla="*/ 7098666 w 7100346"/>
              <a:gd name="connsiteY29" fmla="*/ 1295400 h 6858000"/>
              <a:gd name="connsiteX30" fmla="*/ 7100346 w 7100346"/>
              <a:gd name="connsiteY30" fmla="*/ 1363662 h 6858000"/>
              <a:gd name="connsiteX31" fmla="*/ 7098666 w 7100346"/>
              <a:gd name="connsiteY31" fmla="*/ 1431925 h 6858000"/>
              <a:gd name="connsiteX32" fmla="*/ 7088589 w 7100346"/>
              <a:gd name="connsiteY32" fmla="*/ 1492250 h 6858000"/>
              <a:gd name="connsiteX33" fmla="*/ 7078511 w 7100346"/>
              <a:gd name="connsiteY33" fmla="*/ 1544637 h 6858000"/>
              <a:gd name="connsiteX34" fmla="*/ 7063395 w 7100346"/>
              <a:gd name="connsiteY34" fmla="*/ 1589087 h 6858000"/>
              <a:gd name="connsiteX35" fmla="*/ 7044919 w 7100346"/>
              <a:gd name="connsiteY35" fmla="*/ 1631950 h 6858000"/>
              <a:gd name="connsiteX36" fmla="*/ 7026444 w 7100346"/>
              <a:gd name="connsiteY36" fmla="*/ 1671637 h 6858000"/>
              <a:gd name="connsiteX37" fmla="*/ 7006289 w 7100346"/>
              <a:gd name="connsiteY37" fmla="*/ 1708150 h 6858000"/>
              <a:gd name="connsiteX38" fmla="*/ 6986134 w 7100346"/>
              <a:gd name="connsiteY38" fmla="*/ 1743075 h 6858000"/>
              <a:gd name="connsiteX39" fmla="*/ 6965978 w 7100346"/>
              <a:gd name="connsiteY39" fmla="*/ 1782762 h 6858000"/>
              <a:gd name="connsiteX40" fmla="*/ 6949183 w 7100346"/>
              <a:gd name="connsiteY40" fmla="*/ 1824037 h 6858000"/>
              <a:gd name="connsiteX41" fmla="*/ 6934066 w 7100346"/>
              <a:gd name="connsiteY41" fmla="*/ 1870075 h 6858000"/>
              <a:gd name="connsiteX42" fmla="*/ 6922309 w 7100346"/>
              <a:gd name="connsiteY42" fmla="*/ 1922462 h 6858000"/>
              <a:gd name="connsiteX43" fmla="*/ 6913910 w 7100346"/>
              <a:gd name="connsiteY43" fmla="*/ 1982787 h 6858000"/>
              <a:gd name="connsiteX44" fmla="*/ 6910551 w 7100346"/>
              <a:gd name="connsiteY44" fmla="*/ 2051050 h 6858000"/>
              <a:gd name="connsiteX45" fmla="*/ 6913910 w 7100346"/>
              <a:gd name="connsiteY45" fmla="*/ 2119312 h 6858000"/>
              <a:gd name="connsiteX46" fmla="*/ 6922309 w 7100346"/>
              <a:gd name="connsiteY46" fmla="*/ 2179637 h 6858000"/>
              <a:gd name="connsiteX47" fmla="*/ 6934066 w 7100346"/>
              <a:gd name="connsiteY47" fmla="*/ 2232025 h 6858000"/>
              <a:gd name="connsiteX48" fmla="*/ 6949183 w 7100346"/>
              <a:gd name="connsiteY48" fmla="*/ 2278062 h 6858000"/>
              <a:gd name="connsiteX49" fmla="*/ 6965978 w 7100346"/>
              <a:gd name="connsiteY49" fmla="*/ 2319337 h 6858000"/>
              <a:gd name="connsiteX50" fmla="*/ 6986134 w 7100346"/>
              <a:gd name="connsiteY50" fmla="*/ 2359025 h 6858000"/>
              <a:gd name="connsiteX51" fmla="*/ 7006289 w 7100346"/>
              <a:gd name="connsiteY51" fmla="*/ 2395537 h 6858000"/>
              <a:gd name="connsiteX52" fmla="*/ 7026444 w 7100346"/>
              <a:gd name="connsiteY52" fmla="*/ 2433637 h 6858000"/>
              <a:gd name="connsiteX53" fmla="*/ 7044919 w 7100346"/>
              <a:gd name="connsiteY53" fmla="*/ 2471737 h 6858000"/>
              <a:gd name="connsiteX54" fmla="*/ 7063395 w 7100346"/>
              <a:gd name="connsiteY54" fmla="*/ 2513012 h 6858000"/>
              <a:gd name="connsiteX55" fmla="*/ 7078511 w 7100346"/>
              <a:gd name="connsiteY55" fmla="*/ 2560637 h 6858000"/>
              <a:gd name="connsiteX56" fmla="*/ 7088589 w 7100346"/>
              <a:gd name="connsiteY56" fmla="*/ 2613025 h 6858000"/>
              <a:gd name="connsiteX57" fmla="*/ 7098666 w 7100346"/>
              <a:gd name="connsiteY57" fmla="*/ 2671762 h 6858000"/>
              <a:gd name="connsiteX58" fmla="*/ 7100346 w 7100346"/>
              <a:gd name="connsiteY58" fmla="*/ 2741612 h 6858000"/>
              <a:gd name="connsiteX59" fmla="*/ 7098666 w 7100346"/>
              <a:gd name="connsiteY59" fmla="*/ 2809875 h 6858000"/>
              <a:gd name="connsiteX60" fmla="*/ 7088589 w 7100346"/>
              <a:gd name="connsiteY60" fmla="*/ 2868612 h 6858000"/>
              <a:gd name="connsiteX61" fmla="*/ 7078511 w 7100346"/>
              <a:gd name="connsiteY61" fmla="*/ 2922587 h 6858000"/>
              <a:gd name="connsiteX62" fmla="*/ 7063395 w 7100346"/>
              <a:gd name="connsiteY62" fmla="*/ 2967037 h 6858000"/>
              <a:gd name="connsiteX63" fmla="*/ 7044919 w 7100346"/>
              <a:gd name="connsiteY63" fmla="*/ 3009900 h 6858000"/>
              <a:gd name="connsiteX64" fmla="*/ 7026444 w 7100346"/>
              <a:gd name="connsiteY64" fmla="*/ 3046412 h 6858000"/>
              <a:gd name="connsiteX65" fmla="*/ 7006289 w 7100346"/>
              <a:gd name="connsiteY65" fmla="*/ 3084512 h 6858000"/>
              <a:gd name="connsiteX66" fmla="*/ 6986134 w 7100346"/>
              <a:gd name="connsiteY66" fmla="*/ 3121025 h 6858000"/>
              <a:gd name="connsiteX67" fmla="*/ 6965978 w 7100346"/>
              <a:gd name="connsiteY67" fmla="*/ 3160712 h 6858000"/>
              <a:gd name="connsiteX68" fmla="*/ 6949183 w 7100346"/>
              <a:gd name="connsiteY68" fmla="*/ 3201987 h 6858000"/>
              <a:gd name="connsiteX69" fmla="*/ 6934066 w 7100346"/>
              <a:gd name="connsiteY69" fmla="*/ 3248025 h 6858000"/>
              <a:gd name="connsiteX70" fmla="*/ 6922309 w 7100346"/>
              <a:gd name="connsiteY70" fmla="*/ 3300412 h 6858000"/>
              <a:gd name="connsiteX71" fmla="*/ 6913910 w 7100346"/>
              <a:gd name="connsiteY71" fmla="*/ 3360737 h 6858000"/>
              <a:gd name="connsiteX72" fmla="*/ 6910551 w 7100346"/>
              <a:gd name="connsiteY72" fmla="*/ 3427412 h 6858000"/>
              <a:gd name="connsiteX73" fmla="*/ 6913910 w 7100346"/>
              <a:gd name="connsiteY73" fmla="*/ 3497262 h 6858000"/>
              <a:gd name="connsiteX74" fmla="*/ 6922309 w 7100346"/>
              <a:gd name="connsiteY74" fmla="*/ 3557587 h 6858000"/>
              <a:gd name="connsiteX75" fmla="*/ 6934066 w 7100346"/>
              <a:gd name="connsiteY75" fmla="*/ 3609975 h 6858000"/>
              <a:gd name="connsiteX76" fmla="*/ 6949183 w 7100346"/>
              <a:gd name="connsiteY76" fmla="*/ 3656012 h 6858000"/>
              <a:gd name="connsiteX77" fmla="*/ 6965978 w 7100346"/>
              <a:gd name="connsiteY77" fmla="*/ 3697287 h 6858000"/>
              <a:gd name="connsiteX78" fmla="*/ 6986134 w 7100346"/>
              <a:gd name="connsiteY78" fmla="*/ 3736975 h 6858000"/>
              <a:gd name="connsiteX79" fmla="*/ 7026444 w 7100346"/>
              <a:gd name="connsiteY79" fmla="*/ 3811587 h 6858000"/>
              <a:gd name="connsiteX80" fmla="*/ 7044919 w 7100346"/>
              <a:gd name="connsiteY80" fmla="*/ 3848100 h 6858000"/>
              <a:gd name="connsiteX81" fmla="*/ 7063395 w 7100346"/>
              <a:gd name="connsiteY81" fmla="*/ 3890962 h 6858000"/>
              <a:gd name="connsiteX82" fmla="*/ 7078511 w 7100346"/>
              <a:gd name="connsiteY82" fmla="*/ 3935412 h 6858000"/>
              <a:gd name="connsiteX83" fmla="*/ 7088589 w 7100346"/>
              <a:gd name="connsiteY83" fmla="*/ 3987800 h 6858000"/>
              <a:gd name="connsiteX84" fmla="*/ 7098666 w 7100346"/>
              <a:gd name="connsiteY84" fmla="*/ 4048125 h 6858000"/>
              <a:gd name="connsiteX85" fmla="*/ 7100346 w 7100346"/>
              <a:gd name="connsiteY85" fmla="*/ 4116387 h 6858000"/>
              <a:gd name="connsiteX86" fmla="*/ 7098666 w 7100346"/>
              <a:gd name="connsiteY86" fmla="*/ 4186237 h 6858000"/>
              <a:gd name="connsiteX87" fmla="*/ 7088589 w 7100346"/>
              <a:gd name="connsiteY87" fmla="*/ 4244975 h 6858000"/>
              <a:gd name="connsiteX88" fmla="*/ 7078511 w 7100346"/>
              <a:gd name="connsiteY88" fmla="*/ 4297362 h 6858000"/>
              <a:gd name="connsiteX89" fmla="*/ 7063395 w 7100346"/>
              <a:gd name="connsiteY89" fmla="*/ 4343400 h 6858000"/>
              <a:gd name="connsiteX90" fmla="*/ 7044919 w 7100346"/>
              <a:gd name="connsiteY90" fmla="*/ 4386262 h 6858000"/>
              <a:gd name="connsiteX91" fmla="*/ 7026444 w 7100346"/>
              <a:gd name="connsiteY91" fmla="*/ 4424362 h 6858000"/>
              <a:gd name="connsiteX92" fmla="*/ 6986134 w 7100346"/>
              <a:gd name="connsiteY92" fmla="*/ 4498975 h 6858000"/>
              <a:gd name="connsiteX93" fmla="*/ 6965978 w 7100346"/>
              <a:gd name="connsiteY93" fmla="*/ 4537075 h 6858000"/>
              <a:gd name="connsiteX94" fmla="*/ 6949183 w 7100346"/>
              <a:gd name="connsiteY94" fmla="*/ 4579937 h 6858000"/>
              <a:gd name="connsiteX95" fmla="*/ 6934066 w 7100346"/>
              <a:gd name="connsiteY95" fmla="*/ 4625975 h 6858000"/>
              <a:gd name="connsiteX96" fmla="*/ 6922309 w 7100346"/>
              <a:gd name="connsiteY96" fmla="*/ 4678362 h 6858000"/>
              <a:gd name="connsiteX97" fmla="*/ 6913910 w 7100346"/>
              <a:gd name="connsiteY97" fmla="*/ 4738687 h 6858000"/>
              <a:gd name="connsiteX98" fmla="*/ 6910551 w 7100346"/>
              <a:gd name="connsiteY98" fmla="*/ 4806950 h 6858000"/>
              <a:gd name="connsiteX99" fmla="*/ 6913910 w 7100346"/>
              <a:gd name="connsiteY99" fmla="*/ 4875212 h 6858000"/>
              <a:gd name="connsiteX100" fmla="*/ 6922309 w 7100346"/>
              <a:gd name="connsiteY100" fmla="*/ 4935537 h 6858000"/>
              <a:gd name="connsiteX101" fmla="*/ 6934066 w 7100346"/>
              <a:gd name="connsiteY101" fmla="*/ 4987925 h 6858000"/>
              <a:gd name="connsiteX102" fmla="*/ 6949183 w 7100346"/>
              <a:gd name="connsiteY102" fmla="*/ 5033962 h 6858000"/>
              <a:gd name="connsiteX103" fmla="*/ 6965978 w 7100346"/>
              <a:gd name="connsiteY103" fmla="*/ 5075237 h 6858000"/>
              <a:gd name="connsiteX104" fmla="*/ 6986134 w 7100346"/>
              <a:gd name="connsiteY104" fmla="*/ 5114925 h 6858000"/>
              <a:gd name="connsiteX105" fmla="*/ 7006289 w 7100346"/>
              <a:gd name="connsiteY105" fmla="*/ 5149850 h 6858000"/>
              <a:gd name="connsiteX106" fmla="*/ 7026444 w 7100346"/>
              <a:gd name="connsiteY106" fmla="*/ 5186362 h 6858000"/>
              <a:gd name="connsiteX107" fmla="*/ 7044919 w 7100346"/>
              <a:gd name="connsiteY107" fmla="*/ 5226050 h 6858000"/>
              <a:gd name="connsiteX108" fmla="*/ 7063395 w 7100346"/>
              <a:gd name="connsiteY108" fmla="*/ 5268912 h 6858000"/>
              <a:gd name="connsiteX109" fmla="*/ 7078511 w 7100346"/>
              <a:gd name="connsiteY109" fmla="*/ 5313362 h 6858000"/>
              <a:gd name="connsiteX110" fmla="*/ 7088589 w 7100346"/>
              <a:gd name="connsiteY110" fmla="*/ 5365750 h 6858000"/>
              <a:gd name="connsiteX111" fmla="*/ 7098666 w 7100346"/>
              <a:gd name="connsiteY111" fmla="*/ 5426075 h 6858000"/>
              <a:gd name="connsiteX112" fmla="*/ 7100346 w 7100346"/>
              <a:gd name="connsiteY112" fmla="*/ 5494337 h 6858000"/>
              <a:gd name="connsiteX113" fmla="*/ 7098666 w 7100346"/>
              <a:gd name="connsiteY113" fmla="*/ 5562600 h 6858000"/>
              <a:gd name="connsiteX114" fmla="*/ 7088589 w 7100346"/>
              <a:gd name="connsiteY114" fmla="*/ 5622925 h 6858000"/>
              <a:gd name="connsiteX115" fmla="*/ 7078511 w 7100346"/>
              <a:gd name="connsiteY115" fmla="*/ 5675312 h 6858000"/>
              <a:gd name="connsiteX116" fmla="*/ 7063395 w 7100346"/>
              <a:gd name="connsiteY116" fmla="*/ 5721350 h 6858000"/>
              <a:gd name="connsiteX117" fmla="*/ 7044919 w 7100346"/>
              <a:gd name="connsiteY117" fmla="*/ 5762625 h 6858000"/>
              <a:gd name="connsiteX118" fmla="*/ 7026444 w 7100346"/>
              <a:gd name="connsiteY118" fmla="*/ 5802312 h 6858000"/>
              <a:gd name="connsiteX119" fmla="*/ 7006289 w 7100346"/>
              <a:gd name="connsiteY119" fmla="*/ 5840412 h 6858000"/>
              <a:gd name="connsiteX120" fmla="*/ 6986134 w 7100346"/>
              <a:gd name="connsiteY120" fmla="*/ 5876925 h 6858000"/>
              <a:gd name="connsiteX121" fmla="*/ 6965978 w 7100346"/>
              <a:gd name="connsiteY121" fmla="*/ 5915025 h 6858000"/>
              <a:gd name="connsiteX122" fmla="*/ 6949183 w 7100346"/>
              <a:gd name="connsiteY122" fmla="*/ 5956300 h 6858000"/>
              <a:gd name="connsiteX123" fmla="*/ 6934066 w 7100346"/>
              <a:gd name="connsiteY123" fmla="*/ 6003925 h 6858000"/>
              <a:gd name="connsiteX124" fmla="*/ 6922309 w 7100346"/>
              <a:gd name="connsiteY124" fmla="*/ 6056312 h 6858000"/>
              <a:gd name="connsiteX125" fmla="*/ 6913910 w 7100346"/>
              <a:gd name="connsiteY125" fmla="*/ 6113462 h 6858000"/>
              <a:gd name="connsiteX126" fmla="*/ 6910551 w 7100346"/>
              <a:gd name="connsiteY126" fmla="*/ 6183312 h 6858000"/>
              <a:gd name="connsiteX127" fmla="*/ 6913910 w 7100346"/>
              <a:gd name="connsiteY127" fmla="*/ 6251575 h 6858000"/>
              <a:gd name="connsiteX128" fmla="*/ 6922309 w 7100346"/>
              <a:gd name="connsiteY128" fmla="*/ 6311900 h 6858000"/>
              <a:gd name="connsiteX129" fmla="*/ 6934066 w 7100346"/>
              <a:gd name="connsiteY129" fmla="*/ 6361112 h 6858000"/>
              <a:gd name="connsiteX130" fmla="*/ 6949183 w 7100346"/>
              <a:gd name="connsiteY130" fmla="*/ 6407150 h 6858000"/>
              <a:gd name="connsiteX131" fmla="*/ 6965978 w 7100346"/>
              <a:gd name="connsiteY131" fmla="*/ 6448425 h 6858000"/>
              <a:gd name="connsiteX132" fmla="*/ 6984454 w 7100346"/>
              <a:gd name="connsiteY132" fmla="*/ 6488112 h 6858000"/>
              <a:gd name="connsiteX133" fmla="*/ 7002930 w 7100346"/>
              <a:gd name="connsiteY133" fmla="*/ 6523037 h 6858000"/>
              <a:gd name="connsiteX134" fmla="*/ 7023085 w 7100346"/>
              <a:gd name="connsiteY134" fmla="*/ 6561137 h 6858000"/>
              <a:gd name="connsiteX135" fmla="*/ 7043240 w 7100346"/>
              <a:gd name="connsiteY135" fmla="*/ 6597650 h 6858000"/>
              <a:gd name="connsiteX136" fmla="*/ 7060036 w 7100346"/>
              <a:gd name="connsiteY136" fmla="*/ 6640512 h 6858000"/>
              <a:gd name="connsiteX137" fmla="*/ 7076832 w 7100346"/>
              <a:gd name="connsiteY137" fmla="*/ 6683375 h 6858000"/>
              <a:gd name="connsiteX138" fmla="*/ 7086909 w 7100346"/>
              <a:gd name="connsiteY138" fmla="*/ 6735762 h 6858000"/>
              <a:gd name="connsiteX139" fmla="*/ 7095307 w 7100346"/>
              <a:gd name="connsiteY139" fmla="*/ 6791325 h 6858000"/>
              <a:gd name="connsiteX140" fmla="*/ 7100346 w 7100346"/>
              <a:gd name="connsiteY140" fmla="*/ 6858000 h 6858000"/>
              <a:gd name="connsiteX141" fmla="*/ 6955967 w 7100346"/>
              <a:gd name="connsiteY141" fmla="*/ 6858000 h 6858000"/>
              <a:gd name="connsiteX142" fmla="*/ 0 w 710034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7100346" h="6858000">
                <a:moveTo>
                  <a:pt x="0" y="0"/>
                </a:moveTo>
                <a:lnTo>
                  <a:pt x="6955967" y="0"/>
                </a:lnTo>
                <a:lnTo>
                  <a:pt x="7100346" y="0"/>
                </a:lnTo>
                <a:lnTo>
                  <a:pt x="7095307" y="66675"/>
                </a:lnTo>
                <a:lnTo>
                  <a:pt x="7086909" y="122237"/>
                </a:lnTo>
                <a:lnTo>
                  <a:pt x="7076832" y="174625"/>
                </a:lnTo>
                <a:lnTo>
                  <a:pt x="7060036" y="217487"/>
                </a:lnTo>
                <a:lnTo>
                  <a:pt x="7043240" y="260350"/>
                </a:lnTo>
                <a:lnTo>
                  <a:pt x="7023085" y="296862"/>
                </a:lnTo>
                <a:lnTo>
                  <a:pt x="7002930" y="334962"/>
                </a:lnTo>
                <a:lnTo>
                  <a:pt x="6984454" y="369887"/>
                </a:lnTo>
                <a:lnTo>
                  <a:pt x="6965978" y="409575"/>
                </a:lnTo>
                <a:lnTo>
                  <a:pt x="6949183" y="450850"/>
                </a:lnTo>
                <a:lnTo>
                  <a:pt x="6934066" y="496887"/>
                </a:lnTo>
                <a:lnTo>
                  <a:pt x="6922309" y="546100"/>
                </a:lnTo>
                <a:lnTo>
                  <a:pt x="6913910" y="606425"/>
                </a:lnTo>
                <a:lnTo>
                  <a:pt x="6910551" y="673100"/>
                </a:lnTo>
                <a:lnTo>
                  <a:pt x="6913910" y="744537"/>
                </a:lnTo>
                <a:lnTo>
                  <a:pt x="6922309" y="801687"/>
                </a:lnTo>
                <a:lnTo>
                  <a:pt x="6934066" y="854075"/>
                </a:lnTo>
                <a:lnTo>
                  <a:pt x="6949183" y="901700"/>
                </a:lnTo>
                <a:lnTo>
                  <a:pt x="6965978" y="942975"/>
                </a:lnTo>
                <a:lnTo>
                  <a:pt x="6986134" y="981075"/>
                </a:lnTo>
                <a:lnTo>
                  <a:pt x="7006289" y="1017587"/>
                </a:lnTo>
                <a:lnTo>
                  <a:pt x="7026444" y="1055687"/>
                </a:lnTo>
                <a:lnTo>
                  <a:pt x="7044919" y="1095375"/>
                </a:lnTo>
                <a:lnTo>
                  <a:pt x="7063395" y="1136650"/>
                </a:lnTo>
                <a:lnTo>
                  <a:pt x="7078511" y="1182687"/>
                </a:lnTo>
                <a:lnTo>
                  <a:pt x="7088589" y="1235075"/>
                </a:lnTo>
                <a:lnTo>
                  <a:pt x="7098666" y="1295400"/>
                </a:lnTo>
                <a:lnTo>
                  <a:pt x="7100346" y="1363662"/>
                </a:lnTo>
                <a:lnTo>
                  <a:pt x="7098666" y="1431925"/>
                </a:lnTo>
                <a:lnTo>
                  <a:pt x="7088589" y="1492250"/>
                </a:lnTo>
                <a:lnTo>
                  <a:pt x="7078511" y="1544637"/>
                </a:lnTo>
                <a:lnTo>
                  <a:pt x="7063395" y="1589087"/>
                </a:lnTo>
                <a:lnTo>
                  <a:pt x="7044919" y="1631950"/>
                </a:lnTo>
                <a:lnTo>
                  <a:pt x="7026444" y="1671637"/>
                </a:lnTo>
                <a:lnTo>
                  <a:pt x="7006289" y="1708150"/>
                </a:lnTo>
                <a:lnTo>
                  <a:pt x="6986134" y="1743075"/>
                </a:lnTo>
                <a:lnTo>
                  <a:pt x="6965978" y="1782762"/>
                </a:lnTo>
                <a:lnTo>
                  <a:pt x="6949183" y="1824037"/>
                </a:lnTo>
                <a:lnTo>
                  <a:pt x="6934066" y="1870075"/>
                </a:lnTo>
                <a:lnTo>
                  <a:pt x="6922309" y="1922462"/>
                </a:lnTo>
                <a:lnTo>
                  <a:pt x="6913910" y="1982787"/>
                </a:lnTo>
                <a:lnTo>
                  <a:pt x="6910551" y="2051050"/>
                </a:lnTo>
                <a:lnTo>
                  <a:pt x="6913910" y="2119312"/>
                </a:lnTo>
                <a:lnTo>
                  <a:pt x="6922309" y="2179637"/>
                </a:lnTo>
                <a:lnTo>
                  <a:pt x="6934066" y="2232025"/>
                </a:lnTo>
                <a:lnTo>
                  <a:pt x="6949183" y="2278062"/>
                </a:lnTo>
                <a:lnTo>
                  <a:pt x="6965978" y="2319337"/>
                </a:lnTo>
                <a:lnTo>
                  <a:pt x="6986134" y="2359025"/>
                </a:lnTo>
                <a:lnTo>
                  <a:pt x="7006289" y="2395537"/>
                </a:lnTo>
                <a:lnTo>
                  <a:pt x="7026444" y="2433637"/>
                </a:lnTo>
                <a:lnTo>
                  <a:pt x="7044919" y="2471737"/>
                </a:lnTo>
                <a:lnTo>
                  <a:pt x="7063395" y="2513012"/>
                </a:lnTo>
                <a:lnTo>
                  <a:pt x="7078511" y="2560637"/>
                </a:lnTo>
                <a:lnTo>
                  <a:pt x="7088589" y="2613025"/>
                </a:lnTo>
                <a:lnTo>
                  <a:pt x="7098666" y="2671762"/>
                </a:lnTo>
                <a:lnTo>
                  <a:pt x="7100346" y="2741612"/>
                </a:lnTo>
                <a:lnTo>
                  <a:pt x="7098666" y="2809875"/>
                </a:lnTo>
                <a:lnTo>
                  <a:pt x="7088589" y="2868612"/>
                </a:lnTo>
                <a:lnTo>
                  <a:pt x="7078511" y="2922587"/>
                </a:lnTo>
                <a:lnTo>
                  <a:pt x="7063395" y="2967037"/>
                </a:lnTo>
                <a:lnTo>
                  <a:pt x="7044919" y="3009900"/>
                </a:lnTo>
                <a:lnTo>
                  <a:pt x="7026444" y="3046412"/>
                </a:lnTo>
                <a:lnTo>
                  <a:pt x="7006289" y="3084512"/>
                </a:lnTo>
                <a:lnTo>
                  <a:pt x="6986134" y="3121025"/>
                </a:lnTo>
                <a:lnTo>
                  <a:pt x="6965978" y="3160712"/>
                </a:lnTo>
                <a:lnTo>
                  <a:pt x="6949183" y="3201987"/>
                </a:lnTo>
                <a:lnTo>
                  <a:pt x="6934066" y="3248025"/>
                </a:lnTo>
                <a:lnTo>
                  <a:pt x="6922309" y="3300412"/>
                </a:lnTo>
                <a:lnTo>
                  <a:pt x="6913910" y="3360737"/>
                </a:lnTo>
                <a:lnTo>
                  <a:pt x="6910551" y="3427412"/>
                </a:lnTo>
                <a:lnTo>
                  <a:pt x="6913910" y="3497262"/>
                </a:lnTo>
                <a:lnTo>
                  <a:pt x="6922309" y="3557587"/>
                </a:lnTo>
                <a:lnTo>
                  <a:pt x="6934066" y="3609975"/>
                </a:lnTo>
                <a:lnTo>
                  <a:pt x="6949183" y="3656012"/>
                </a:lnTo>
                <a:lnTo>
                  <a:pt x="6965978" y="3697287"/>
                </a:lnTo>
                <a:lnTo>
                  <a:pt x="6986134" y="3736975"/>
                </a:lnTo>
                <a:lnTo>
                  <a:pt x="7026444" y="3811587"/>
                </a:lnTo>
                <a:lnTo>
                  <a:pt x="7044919" y="3848100"/>
                </a:lnTo>
                <a:lnTo>
                  <a:pt x="7063395" y="3890962"/>
                </a:lnTo>
                <a:lnTo>
                  <a:pt x="7078511" y="3935412"/>
                </a:lnTo>
                <a:lnTo>
                  <a:pt x="7088589" y="3987800"/>
                </a:lnTo>
                <a:lnTo>
                  <a:pt x="7098666" y="4048125"/>
                </a:lnTo>
                <a:lnTo>
                  <a:pt x="7100346" y="4116387"/>
                </a:lnTo>
                <a:lnTo>
                  <a:pt x="7098666" y="4186237"/>
                </a:lnTo>
                <a:lnTo>
                  <a:pt x="7088589" y="4244975"/>
                </a:lnTo>
                <a:lnTo>
                  <a:pt x="7078511" y="4297362"/>
                </a:lnTo>
                <a:lnTo>
                  <a:pt x="7063395" y="4343400"/>
                </a:lnTo>
                <a:lnTo>
                  <a:pt x="7044919" y="4386262"/>
                </a:lnTo>
                <a:lnTo>
                  <a:pt x="7026444" y="4424362"/>
                </a:lnTo>
                <a:lnTo>
                  <a:pt x="6986134" y="4498975"/>
                </a:lnTo>
                <a:lnTo>
                  <a:pt x="6965978" y="4537075"/>
                </a:lnTo>
                <a:lnTo>
                  <a:pt x="6949183" y="4579937"/>
                </a:lnTo>
                <a:lnTo>
                  <a:pt x="6934066" y="4625975"/>
                </a:lnTo>
                <a:lnTo>
                  <a:pt x="6922309" y="4678362"/>
                </a:lnTo>
                <a:lnTo>
                  <a:pt x="6913910" y="4738687"/>
                </a:lnTo>
                <a:lnTo>
                  <a:pt x="6910551" y="4806950"/>
                </a:lnTo>
                <a:lnTo>
                  <a:pt x="6913910" y="4875212"/>
                </a:lnTo>
                <a:lnTo>
                  <a:pt x="6922309" y="4935537"/>
                </a:lnTo>
                <a:lnTo>
                  <a:pt x="6934066" y="4987925"/>
                </a:lnTo>
                <a:lnTo>
                  <a:pt x="6949183" y="5033962"/>
                </a:lnTo>
                <a:lnTo>
                  <a:pt x="6965978" y="5075237"/>
                </a:lnTo>
                <a:lnTo>
                  <a:pt x="6986134" y="5114925"/>
                </a:lnTo>
                <a:lnTo>
                  <a:pt x="7006289" y="5149850"/>
                </a:lnTo>
                <a:lnTo>
                  <a:pt x="7026444" y="5186362"/>
                </a:lnTo>
                <a:lnTo>
                  <a:pt x="7044919" y="5226050"/>
                </a:lnTo>
                <a:lnTo>
                  <a:pt x="7063395" y="5268912"/>
                </a:lnTo>
                <a:lnTo>
                  <a:pt x="7078511" y="5313362"/>
                </a:lnTo>
                <a:lnTo>
                  <a:pt x="7088589" y="5365750"/>
                </a:lnTo>
                <a:lnTo>
                  <a:pt x="7098666" y="5426075"/>
                </a:lnTo>
                <a:lnTo>
                  <a:pt x="7100346" y="5494337"/>
                </a:lnTo>
                <a:lnTo>
                  <a:pt x="7098666" y="5562600"/>
                </a:lnTo>
                <a:lnTo>
                  <a:pt x="7088589" y="5622925"/>
                </a:lnTo>
                <a:lnTo>
                  <a:pt x="7078511" y="5675312"/>
                </a:lnTo>
                <a:lnTo>
                  <a:pt x="7063395" y="5721350"/>
                </a:lnTo>
                <a:lnTo>
                  <a:pt x="7044919" y="5762625"/>
                </a:lnTo>
                <a:lnTo>
                  <a:pt x="7026444" y="5802312"/>
                </a:lnTo>
                <a:lnTo>
                  <a:pt x="7006289" y="5840412"/>
                </a:lnTo>
                <a:lnTo>
                  <a:pt x="6986134" y="5876925"/>
                </a:lnTo>
                <a:lnTo>
                  <a:pt x="6965978" y="5915025"/>
                </a:lnTo>
                <a:lnTo>
                  <a:pt x="6949183" y="5956300"/>
                </a:lnTo>
                <a:lnTo>
                  <a:pt x="6934066" y="6003925"/>
                </a:lnTo>
                <a:lnTo>
                  <a:pt x="6922309" y="6056312"/>
                </a:lnTo>
                <a:lnTo>
                  <a:pt x="6913910" y="6113462"/>
                </a:lnTo>
                <a:lnTo>
                  <a:pt x="6910551" y="6183312"/>
                </a:lnTo>
                <a:lnTo>
                  <a:pt x="6913910" y="6251575"/>
                </a:lnTo>
                <a:lnTo>
                  <a:pt x="6922309" y="6311900"/>
                </a:lnTo>
                <a:lnTo>
                  <a:pt x="6934066" y="6361112"/>
                </a:lnTo>
                <a:lnTo>
                  <a:pt x="6949183" y="6407150"/>
                </a:lnTo>
                <a:lnTo>
                  <a:pt x="6965978" y="6448425"/>
                </a:lnTo>
                <a:lnTo>
                  <a:pt x="6984454" y="6488112"/>
                </a:lnTo>
                <a:lnTo>
                  <a:pt x="7002930" y="6523037"/>
                </a:lnTo>
                <a:lnTo>
                  <a:pt x="7023085" y="6561137"/>
                </a:lnTo>
                <a:lnTo>
                  <a:pt x="7043240" y="6597650"/>
                </a:lnTo>
                <a:lnTo>
                  <a:pt x="7060036" y="6640512"/>
                </a:lnTo>
                <a:lnTo>
                  <a:pt x="7076832" y="6683375"/>
                </a:lnTo>
                <a:lnTo>
                  <a:pt x="7086909" y="6735762"/>
                </a:lnTo>
                <a:lnTo>
                  <a:pt x="7095307" y="6791325"/>
                </a:lnTo>
                <a:lnTo>
                  <a:pt x="7100346" y="6858000"/>
                </a:lnTo>
                <a:lnTo>
                  <a:pt x="6955967" y="6858000"/>
                </a:lnTo>
                <a:lnTo>
                  <a:pt x="0" y="6858000"/>
                </a:lnTo>
                <a:close/>
              </a:path>
            </a:pathLst>
          </a:custGeom>
          <a:solidFill>
            <a:schemeClr val="accent1">
              <a:lumMod val="50000"/>
              <a:alpha val="25000"/>
            </a:schemeClr>
          </a:solidFill>
          <a:ln w="0">
            <a:noFill/>
            <a:prstDash val="solid"/>
            <a:round/>
            <a:headEnd/>
            <a:tailEnd/>
          </a:ln>
        </p:spPr>
        <p:txBody>
          <a:bodyPr wrap="square" rtlCol="0" anchor="ctr">
            <a:noAutofit/>
          </a:bodyPr>
          <a:lstStyle/>
          <a:p>
            <a:pPr algn="ctr" defTabSz="457200"/>
            <a:endParaRPr lang="en-US" dirty="0">
              <a:solidFill>
                <a:schemeClr val="tx1"/>
              </a:solidFill>
            </a:endParaRPr>
          </a:p>
        </p:txBody>
      </p:sp>
      <p:sp>
        <p:nvSpPr>
          <p:cNvPr id="5" name="Rectangle 4">
            <a:extLst>
              <a:ext uri="{FF2B5EF4-FFF2-40B4-BE49-F238E27FC236}">
                <a16:creationId xmlns:a16="http://schemas.microsoft.com/office/drawing/2014/main" id="{C0FE7FE9-B6B6-3343-B931-33B8025C6108}"/>
              </a:ext>
            </a:extLst>
          </p:cNvPr>
          <p:cNvSpPr/>
          <p:nvPr/>
        </p:nvSpPr>
        <p:spPr>
          <a:xfrm>
            <a:off x="761261" y="638174"/>
            <a:ext cx="5282519" cy="5581652"/>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8800" b="1" kern="1200" cap="none" spc="0">
                <a:ln w="13462">
                  <a:solidFill>
                    <a:schemeClr val="bg1"/>
                  </a:solidFill>
                  <a:prstDash val="solid"/>
                </a:ln>
                <a:solidFill>
                  <a:schemeClr val="bg1"/>
                </a:solidFill>
                <a:effectLst>
                  <a:outerShdw dist="38100" dir="2700000" algn="bl" rotWithShape="0">
                    <a:schemeClr val="accent5"/>
                  </a:outerShdw>
                </a:effectLst>
                <a:latin typeface="+mj-lt"/>
                <a:ea typeface="+mj-ea"/>
                <a:cs typeface="+mj-cs"/>
              </a:rPr>
              <a:t>We are not alone ….</a:t>
            </a:r>
          </a:p>
        </p:txBody>
      </p:sp>
      <p:sp>
        <p:nvSpPr>
          <p:cNvPr id="16" name="Freeform: Shape 15">
            <a:extLst>
              <a:ext uri="{FF2B5EF4-FFF2-40B4-BE49-F238E27FC236}">
                <a16:creationId xmlns:a16="http://schemas.microsoft.com/office/drawing/2014/main" id="{6F0BA731-CE33-4260-972C-8A78507D2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910552" y="0"/>
            <a:ext cx="5281448" cy="6858000"/>
          </a:xfrm>
          <a:custGeom>
            <a:avLst/>
            <a:gdLst>
              <a:gd name="connsiteX0" fmla="*/ 189795 w 5281448"/>
              <a:gd name="connsiteY0" fmla="*/ 0 h 6858000"/>
              <a:gd name="connsiteX1" fmla="*/ 5281448 w 5281448"/>
              <a:gd name="connsiteY1" fmla="*/ 0 h 6858000"/>
              <a:gd name="connsiteX2" fmla="*/ 5281448 w 5281448"/>
              <a:gd name="connsiteY2" fmla="*/ 6858000 h 6858000"/>
              <a:gd name="connsiteX3" fmla="*/ 189795 w 5281448"/>
              <a:gd name="connsiteY3" fmla="*/ 6858000 h 6858000"/>
              <a:gd name="connsiteX4" fmla="*/ 184756 w 5281448"/>
              <a:gd name="connsiteY4" fmla="*/ 6791325 h 6858000"/>
              <a:gd name="connsiteX5" fmla="*/ 176358 w 5281448"/>
              <a:gd name="connsiteY5" fmla="*/ 6735762 h 6858000"/>
              <a:gd name="connsiteX6" fmla="*/ 166281 w 5281448"/>
              <a:gd name="connsiteY6" fmla="*/ 6683375 h 6858000"/>
              <a:gd name="connsiteX7" fmla="*/ 149485 w 5281448"/>
              <a:gd name="connsiteY7" fmla="*/ 6640512 h 6858000"/>
              <a:gd name="connsiteX8" fmla="*/ 132689 w 5281448"/>
              <a:gd name="connsiteY8" fmla="*/ 6597650 h 6858000"/>
              <a:gd name="connsiteX9" fmla="*/ 112534 w 5281448"/>
              <a:gd name="connsiteY9" fmla="*/ 6561137 h 6858000"/>
              <a:gd name="connsiteX10" fmla="*/ 92379 w 5281448"/>
              <a:gd name="connsiteY10" fmla="*/ 6523037 h 6858000"/>
              <a:gd name="connsiteX11" fmla="*/ 73903 w 5281448"/>
              <a:gd name="connsiteY11" fmla="*/ 6488112 h 6858000"/>
              <a:gd name="connsiteX12" fmla="*/ 55427 w 5281448"/>
              <a:gd name="connsiteY12" fmla="*/ 6448425 h 6858000"/>
              <a:gd name="connsiteX13" fmla="*/ 38632 w 5281448"/>
              <a:gd name="connsiteY13" fmla="*/ 6407150 h 6858000"/>
              <a:gd name="connsiteX14" fmla="*/ 23515 w 5281448"/>
              <a:gd name="connsiteY14" fmla="*/ 6361112 h 6858000"/>
              <a:gd name="connsiteX15" fmla="*/ 11758 w 5281448"/>
              <a:gd name="connsiteY15" fmla="*/ 6311900 h 6858000"/>
              <a:gd name="connsiteX16" fmla="*/ 3359 w 5281448"/>
              <a:gd name="connsiteY16" fmla="*/ 6251575 h 6858000"/>
              <a:gd name="connsiteX17" fmla="*/ 0 w 5281448"/>
              <a:gd name="connsiteY17" fmla="*/ 6183312 h 6858000"/>
              <a:gd name="connsiteX18" fmla="*/ 3359 w 5281448"/>
              <a:gd name="connsiteY18" fmla="*/ 6113462 h 6858000"/>
              <a:gd name="connsiteX19" fmla="*/ 11758 w 5281448"/>
              <a:gd name="connsiteY19" fmla="*/ 6056312 h 6858000"/>
              <a:gd name="connsiteX20" fmla="*/ 23515 w 5281448"/>
              <a:gd name="connsiteY20" fmla="*/ 6003925 h 6858000"/>
              <a:gd name="connsiteX21" fmla="*/ 38632 w 5281448"/>
              <a:gd name="connsiteY21" fmla="*/ 5956300 h 6858000"/>
              <a:gd name="connsiteX22" fmla="*/ 55427 w 5281448"/>
              <a:gd name="connsiteY22" fmla="*/ 5915025 h 6858000"/>
              <a:gd name="connsiteX23" fmla="*/ 75583 w 5281448"/>
              <a:gd name="connsiteY23" fmla="*/ 5876925 h 6858000"/>
              <a:gd name="connsiteX24" fmla="*/ 95738 w 5281448"/>
              <a:gd name="connsiteY24" fmla="*/ 5840412 h 6858000"/>
              <a:gd name="connsiteX25" fmla="*/ 115893 w 5281448"/>
              <a:gd name="connsiteY25" fmla="*/ 5802312 h 6858000"/>
              <a:gd name="connsiteX26" fmla="*/ 134368 w 5281448"/>
              <a:gd name="connsiteY26" fmla="*/ 5762625 h 6858000"/>
              <a:gd name="connsiteX27" fmla="*/ 152844 w 5281448"/>
              <a:gd name="connsiteY27" fmla="*/ 5721350 h 6858000"/>
              <a:gd name="connsiteX28" fmla="*/ 167960 w 5281448"/>
              <a:gd name="connsiteY28" fmla="*/ 5675312 h 6858000"/>
              <a:gd name="connsiteX29" fmla="*/ 178038 w 5281448"/>
              <a:gd name="connsiteY29" fmla="*/ 5622925 h 6858000"/>
              <a:gd name="connsiteX30" fmla="*/ 188115 w 5281448"/>
              <a:gd name="connsiteY30" fmla="*/ 5562600 h 6858000"/>
              <a:gd name="connsiteX31" fmla="*/ 189795 w 5281448"/>
              <a:gd name="connsiteY31" fmla="*/ 5494337 h 6858000"/>
              <a:gd name="connsiteX32" fmla="*/ 188115 w 5281448"/>
              <a:gd name="connsiteY32" fmla="*/ 5426075 h 6858000"/>
              <a:gd name="connsiteX33" fmla="*/ 178038 w 5281448"/>
              <a:gd name="connsiteY33" fmla="*/ 5365750 h 6858000"/>
              <a:gd name="connsiteX34" fmla="*/ 167960 w 5281448"/>
              <a:gd name="connsiteY34" fmla="*/ 5313362 h 6858000"/>
              <a:gd name="connsiteX35" fmla="*/ 152844 w 5281448"/>
              <a:gd name="connsiteY35" fmla="*/ 5268912 h 6858000"/>
              <a:gd name="connsiteX36" fmla="*/ 134368 w 5281448"/>
              <a:gd name="connsiteY36" fmla="*/ 5226050 h 6858000"/>
              <a:gd name="connsiteX37" fmla="*/ 115893 w 5281448"/>
              <a:gd name="connsiteY37" fmla="*/ 5186362 h 6858000"/>
              <a:gd name="connsiteX38" fmla="*/ 95738 w 5281448"/>
              <a:gd name="connsiteY38" fmla="*/ 5149850 h 6858000"/>
              <a:gd name="connsiteX39" fmla="*/ 75583 w 5281448"/>
              <a:gd name="connsiteY39" fmla="*/ 5114925 h 6858000"/>
              <a:gd name="connsiteX40" fmla="*/ 55427 w 5281448"/>
              <a:gd name="connsiteY40" fmla="*/ 5075237 h 6858000"/>
              <a:gd name="connsiteX41" fmla="*/ 38632 w 5281448"/>
              <a:gd name="connsiteY41" fmla="*/ 5033962 h 6858000"/>
              <a:gd name="connsiteX42" fmla="*/ 23515 w 5281448"/>
              <a:gd name="connsiteY42" fmla="*/ 4987925 h 6858000"/>
              <a:gd name="connsiteX43" fmla="*/ 11758 w 5281448"/>
              <a:gd name="connsiteY43" fmla="*/ 4935537 h 6858000"/>
              <a:gd name="connsiteX44" fmla="*/ 3359 w 5281448"/>
              <a:gd name="connsiteY44" fmla="*/ 4875212 h 6858000"/>
              <a:gd name="connsiteX45" fmla="*/ 0 w 5281448"/>
              <a:gd name="connsiteY45" fmla="*/ 4806950 h 6858000"/>
              <a:gd name="connsiteX46" fmla="*/ 3359 w 5281448"/>
              <a:gd name="connsiteY46" fmla="*/ 4738687 h 6858000"/>
              <a:gd name="connsiteX47" fmla="*/ 11758 w 5281448"/>
              <a:gd name="connsiteY47" fmla="*/ 4678362 h 6858000"/>
              <a:gd name="connsiteX48" fmla="*/ 23515 w 5281448"/>
              <a:gd name="connsiteY48" fmla="*/ 4625975 h 6858000"/>
              <a:gd name="connsiteX49" fmla="*/ 38632 w 5281448"/>
              <a:gd name="connsiteY49" fmla="*/ 4579937 h 6858000"/>
              <a:gd name="connsiteX50" fmla="*/ 55427 w 5281448"/>
              <a:gd name="connsiteY50" fmla="*/ 4537075 h 6858000"/>
              <a:gd name="connsiteX51" fmla="*/ 75583 w 5281448"/>
              <a:gd name="connsiteY51" fmla="*/ 4498975 h 6858000"/>
              <a:gd name="connsiteX52" fmla="*/ 115893 w 5281448"/>
              <a:gd name="connsiteY52" fmla="*/ 4424362 h 6858000"/>
              <a:gd name="connsiteX53" fmla="*/ 134368 w 5281448"/>
              <a:gd name="connsiteY53" fmla="*/ 4386262 h 6858000"/>
              <a:gd name="connsiteX54" fmla="*/ 152844 w 5281448"/>
              <a:gd name="connsiteY54" fmla="*/ 4343400 h 6858000"/>
              <a:gd name="connsiteX55" fmla="*/ 167960 w 5281448"/>
              <a:gd name="connsiteY55" fmla="*/ 4297362 h 6858000"/>
              <a:gd name="connsiteX56" fmla="*/ 178038 w 5281448"/>
              <a:gd name="connsiteY56" fmla="*/ 4244975 h 6858000"/>
              <a:gd name="connsiteX57" fmla="*/ 188115 w 5281448"/>
              <a:gd name="connsiteY57" fmla="*/ 4186237 h 6858000"/>
              <a:gd name="connsiteX58" fmla="*/ 189795 w 5281448"/>
              <a:gd name="connsiteY58" fmla="*/ 4116387 h 6858000"/>
              <a:gd name="connsiteX59" fmla="*/ 188115 w 5281448"/>
              <a:gd name="connsiteY59" fmla="*/ 4048125 h 6858000"/>
              <a:gd name="connsiteX60" fmla="*/ 178038 w 5281448"/>
              <a:gd name="connsiteY60" fmla="*/ 3987800 h 6858000"/>
              <a:gd name="connsiteX61" fmla="*/ 167960 w 5281448"/>
              <a:gd name="connsiteY61" fmla="*/ 3935412 h 6858000"/>
              <a:gd name="connsiteX62" fmla="*/ 152844 w 5281448"/>
              <a:gd name="connsiteY62" fmla="*/ 3890962 h 6858000"/>
              <a:gd name="connsiteX63" fmla="*/ 134368 w 5281448"/>
              <a:gd name="connsiteY63" fmla="*/ 3848100 h 6858000"/>
              <a:gd name="connsiteX64" fmla="*/ 115893 w 5281448"/>
              <a:gd name="connsiteY64" fmla="*/ 3811587 h 6858000"/>
              <a:gd name="connsiteX65" fmla="*/ 75583 w 5281448"/>
              <a:gd name="connsiteY65" fmla="*/ 3736975 h 6858000"/>
              <a:gd name="connsiteX66" fmla="*/ 55427 w 5281448"/>
              <a:gd name="connsiteY66" fmla="*/ 3697287 h 6858000"/>
              <a:gd name="connsiteX67" fmla="*/ 38632 w 5281448"/>
              <a:gd name="connsiteY67" fmla="*/ 3656012 h 6858000"/>
              <a:gd name="connsiteX68" fmla="*/ 23515 w 5281448"/>
              <a:gd name="connsiteY68" fmla="*/ 3609975 h 6858000"/>
              <a:gd name="connsiteX69" fmla="*/ 11758 w 5281448"/>
              <a:gd name="connsiteY69" fmla="*/ 3557587 h 6858000"/>
              <a:gd name="connsiteX70" fmla="*/ 3359 w 5281448"/>
              <a:gd name="connsiteY70" fmla="*/ 3497262 h 6858000"/>
              <a:gd name="connsiteX71" fmla="*/ 0 w 5281448"/>
              <a:gd name="connsiteY71" fmla="*/ 3427412 h 6858000"/>
              <a:gd name="connsiteX72" fmla="*/ 3359 w 5281448"/>
              <a:gd name="connsiteY72" fmla="*/ 3360737 h 6858000"/>
              <a:gd name="connsiteX73" fmla="*/ 11758 w 5281448"/>
              <a:gd name="connsiteY73" fmla="*/ 3300412 h 6858000"/>
              <a:gd name="connsiteX74" fmla="*/ 23515 w 5281448"/>
              <a:gd name="connsiteY74" fmla="*/ 3248025 h 6858000"/>
              <a:gd name="connsiteX75" fmla="*/ 38632 w 5281448"/>
              <a:gd name="connsiteY75" fmla="*/ 3201987 h 6858000"/>
              <a:gd name="connsiteX76" fmla="*/ 55427 w 5281448"/>
              <a:gd name="connsiteY76" fmla="*/ 3160712 h 6858000"/>
              <a:gd name="connsiteX77" fmla="*/ 75583 w 5281448"/>
              <a:gd name="connsiteY77" fmla="*/ 3121025 h 6858000"/>
              <a:gd name="connsiteX78" fmla="*/ 95738 w 5281448"/>
              <a:gd name="connsiteY78" fmla="*/ 3084512 h 6858000"/>
              <a:gd name="connsiteX79" fmla="*/ 115893 w 5281448"/>
              <a:gd name="connsiteY79" fmla="*/ 3046412 h 6858000"/>
              <a:gd name="connsiteX80" fmla="*/ 134368 w 5281448"/>
              <a:gd name="connsiteY80" fmla="*/ 3009900 h 6858000"/>
              <a:gd name="connsiteX81" fmla="*/ 152844 w 5281448"/>
              <a:gd name="connsiteY81" fmla="*/ 2967037 h 6858000"/>
              <a:gd name="connsiteX82" fmla="*/ 167960 w 5281448"/>
              <a:gd name="connsiteY82" fmla="*/ 2922587 h 6858000"/>
              <a:gd name="connsiteX83" fmla="*/ 178038 w 5281448"/>
              <a:gd name="connsiteY83" fmla="*/ 2868612 h 6858000"/>
              <a:gd name="connsiteX84" fmla="*/ 188115 w 5281448"/>
              <a:gd name="connsiteY84" fmla="*/ 2809875 h 6858000"/>
              <a:gd name="connsiteX85" fmla="*/ 189795 w 5281448"/>
              <a:gd name="connsiteY85" fmla="*/ 2741612 h 6858000"/>
              <a:gd name="connsiteX86" fmla="*/ 188115 w 5281448"/>
              <a:gd name="connsiteY86" fmla="*/ 2671762 h 6858000"/>
              <a:gd name="connsiteX87" fmla="*/ 178038 w 5281448"/>
              <a:gd name="connsiteY87" fmla="*/ 2613025 h 6858000"/>
              <a:gd name="connsiteX88" fmla="*/ 167960 w 5281448"/>
              <a:gd name="connsiteY88" fmla="*/ 2560637 h 6858000"/>
              <a:gd name="connsiteX89" fmla="*/ 152844 w 5281448"/>
              <a:gd name="connsiteY89" fmla="*/ 2513012 h 6858000"/>
              <a:gd name="connsiteX90" fmla="*/ 134368 w 5281448"/>
              <a:gd name="connsiteY90" fmla="*/ 2471737 h 6858000"/>
              <a:gd name="connsiteX91" fmla="*/ 115893 w 5281448"/>
              <a:gd name="connsiteY91" fmla="*/ 2433637 h 6858000"/>
              <a:gd name="connsiteX92" fmla="*/ 95738 w 5281448"/>
              <a:gd name="connsiteY92" fmla="*/ 2395537 h 6858000"/>
              <a:gd name="connsiteX93" fmla="*/ 75583 w 5281448"/>
              <a:gd name="connsiteY93" fmla="*/ 2359025 h 6858000"/>
              <a:gd name="connsiteX94" fmla="*/ 55427 w 5281448"/>
              <a:gd name="connsiteY94" fmla="*/ 2319337 h 6858000"/>
              <a:gd name="connsiteX95" fmla="*/ 38632 w 5281448"/>
              <a:gd name="connsiteY95" fmla="*/ 2278062 h 6858000"/>
              <a:gd name="connsiteX96" fmla="*/ 23515 w 5281448"/>
              <a:gd name="connsiteY96" fmla="*/ 2232025 h 6858000"/>
              <a:gd name="connsiteX97" fmla="*/ 11758 w 5281448"/>
              <a:gd name="connsiteY97" fmla="*/ 2179637 h 6858000"/>
              <a:gd name="connsiteX98" fmla="*/ 3359 w 5281448"/>
              <a:gd name="connsiteY98" fmla="*/ 2119312 h 6858000"/>
              <a:gd name="connsiteX99" fmla="*/ 0 w 5281448"/>
              <a:gd name="connsiteY99" fmla="*/ 2051050 h 6858000"/>
              <a:gd name="connsiteX100" fmla="*/ 3359 w 5281448"/>
              <a:gd name="connsiteY100" fmla="*/ 1982787 h 6858000"/>
              <a:gd name="connsiteX101" fmla="*/ 11758 w 5281448"/>
              <a:gd name="connsiteY101" fmla="*/ 1922462 h 6858000"/>
              <a:gd name="connsiteX102" fmla="*/ 23515 w 5281448"/>
              <a:gd name="connsiteY102" fmla="*/ 1870075 h 6858000"/>
              <a:gd name="connsiteX103" fmla="*/ 38632 w 5281448"/>
              <a:gd name="connsiteY103" fmla="*/ 1824037 h 6858000"/>
              <a:gd name="connsiteX104" fmla="*/ 55427 w 5281448"/>
              <a:gd name="connsiteY104" fmla="*/ 1782762 h 6858000"/>
              <a:gd name="connsiteX105" fmla="*/ 75583 w 5281448"/>
              <a:gd name="connsiteY105" fmla="*/ 1743075 h 6858000"/>
              <a:gd name="connsiteX106" fmla="*/ 95738 w 5281448"/>
              <a:gd name="connsiteY106" fmla="*/ 1708150 h 6858000"/>
              <a:gd name="connsiteX107" fmla="*/ 115893 w 5281448"/>
              <a:gd name="connsiteY107" fmla="*/ 1671637 h 6858000"/>
              <a:gd name="connsiteX108" fmla="*/ 134368 w 5281448"/>
              <a:gd name="connsiteY108" fmla="*/ 1631950 h 6858000"/>
              <a:gd name="connsiteX109" fmla="*/ 152844 w 5281448"/>
              <a:gd name="connsiteY109" fmla="*/ 1589087 h 6858000"/>
              <a:gd name="connsiteX110" fmla="*/ 167960 w 5281448"/>
              <a:gd name="connsiteY110" fmla="*/ 1544637 h 6858000"/>
              <a:gd name="connsiteX111" fmla="*/ 178038 w 5281448"/>
              <a:gd name="connsiteY111" fmla="*/ 1492250 h 6858000"/>
              <a:gd name="connsiteX112" fmla="*/ 188115 w 5281448"/>
              <a:gd name="connsiteY112" fmla="*/ 1431925 h 6858000"/>
              <a:gd name="connsiteX113" fmla="*/ 189795 w 5281448"/>
              <a:gd name="connsiteY113" fmla="*/ 1363662 h 6858000"/>
              <a:gd name="connsiteX114" fmla="*/ 188115 w 5281448"/>
              <a:gd name="connsiteY114" fmla="*/ 1295400 h 6858000"/>
              <a:gd name="connsiteX115" fmla="*/ 178038 w 5281448"/>
              <a:gd name="connsiteY115" fmla="*/ 1235075 h 6858000"/>
              <a:gd name="connsiteX116" fmla="*/ 167960 w 5281448"/>
              <a:gd name="connsiteY116" fmla="*/ 1182687 h 6858000"/>
              <a:gd name="connsiteX117" fmla="*/ 152844 w 5281448"/>
              <a:gd name="connsiteY117" fmla="*/ 1136650 h 6858000"/>
              <a:gd name="connsiteX118" fmla="*/ 134368 w 5281448"/>
              <a:gd name="connsiteY118" fmla="*/ 1095375 h 6858000"/>
              <a:gd name="connsiteX119" fmla="*/ 115893 w 5281448"/>
              <a:gd name="connsiteY119" fmla="*/ 1055687 h 6858000"/>
              <a:gd name="connsiteX120" fmla="*/ 95738 w 5281448"/>
              <a:gd name="connsiteY120" fmla="*/ 1017587 h 6858000"/>
              <a:gd name="connsiteX121" fmla="*/ 75583 w 5281448"/>
              <a:gd name="connsiteY121" fmla="*/ 981075 h 6858000"/>
              <a:gd name="connsiteX122" fmla="*/ 55427 w 5281448"/>
              <a:gd name="connsiteY122" fmla="*/ 942975 h 6858000"/>
              <a:gd name="connsiteX123" fmla="*/ 38632 w 5281448"/>
              <a:gd name="connsiteY123" fmla="*/ 901700 h 6858000"/>
              <a:gd name="connsiteX124" fmla="*/ 23515 w 5281448"/>
              <a:gd name="connsiteY124" fmla="*/ 854075 h 6858000"/>
              <a:gd name="connsiteX125" fmla="*/ 11758 w 5281448"/>
              <a:gd name="connsiteY125" fmla="*/ 801687 h 6858000"/>
              <a:gd name="connsiteX126" fmla="*/ 3359 w 5281448"/>
              <a:gd name="connsiteY126" fmla="*/ 744537 h 6858000"/>
              <a:gd name="connsiteX127" fmla="*/ 0 w 5281448"/>
              <a:gd name="connsiteY127" fmla="*/ 673100 h 6858000"/>
              <a:gd name="connsiteX128" fmla="*/ 3359 w 5281448"/>
              <a:gd name="connsiteY128" fmla="*/ 606425 h 6858000"/>
              <a:gd name="connsiteX129" fmla="*/ 11758 w 5281448"/>
              <a:gd name="connsiteY129" fmla="*/ 546100 h 6858000"/>
              <a:gd name="connsiteX130" fmla="*/ 23515 w 5281448"/>
              <a:gd name="connsiteY130" fmla="*/ 496887 h 6858000"/>
              <a:gd name="connsiteX131" fmla="*/ 38632 w 5281448"/>
              <a:gd name="connsiteY131" fmla="*/ 450850 h 6858000"/>
              <a:gd name="connsiteX132" fmla="*/ 55427 w 5281448"/>
              <a:gd name="connsiteY132" fmla="*/ 409575 h 6858000"/>
              <a:gd name="connsiteX133" fmla="*/ 73903 w 5281448"/>
              <a:gd name="connsiteY133" fmla="*/ 369887 h 6858000"/>
              <a:gd name="connsiteX134" fmla="*/ 92379 w 5281448"/>
              <a:gd name="connsiteY134" fmla="*/ 334962 h 6858000"/>
              <a:gd name="connsiteX135" fmla="*/ 112534 w 5281448"/>
              <a:gd name="connsiteY135" fmla="*/ 296862 h 6858000"/>
              <a:gd name="connsiteX136" fmla="*/ 132689 w 5281448"/>
              <a:gd name="connsiteY136" fmla="*/ 260350 h 6858000"/>
              <a:gd name="connsiteX137" fmla="*/ 149485 w 5281448"/>
              <a:gd name="connsiteY137" fmla="*/ 217487 h 6858000"/>
              <a:gd name="connsiteX138" fmla="*/ 166281 w 5281448"/>
              <a:gd name="connsiteY138" fmla="*/ 174625 h 6858000"/>
              <a:gd name="connsiteX139" fmla="*/ 176358 w 5281448"/>
              <a:gd name="connsiteY139" fmla="*/ 122237 h 6858000"/>
              <a:gd name="connsiteX140" fmla="*/ 184756 w 5281448"/>
              <a:gd name="connsiteY140" fmla="*/ 66675 h 6858000"/>
              <a:gd name="connsiteX141" fmla="*/ 189795 w 5281448"/>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5281448" h="6858000">
                <a:moveTo>
                  <a:pt x="189795" y="0"/>
                </a:moveTo>
                <a:lnTo>
                  <a:pt x="5281448" y="0"/>
                </a:lnTo>
                <a:lnTo>
                  <a:pt x="5281448"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chemeClr val="accent1">
              <a:lumMod val="50000"/>
              <a:alpha val="2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8" name="Freeform: Shape 17">
            <a:extLst>
              <a:ext uri="{FF2B5EF4-FFF2-40B4-BE49-F238E27FC236}">
                <a16:creationId xmlns:a16="http://schemas.microsoft.com/office/drawing/2014/main" id="{ABC9E2B0-8109-4CEB-946D-BE88D6B01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10552" y="0"/>
            <a:ext cx="334174" cy="6858000"/>
          </a:xfrm>
          <a:custGeom>
            <a:avLst/>
            <a:gdLst>
              <a:gd name="connsiteX0" fmla="*/ 189795 w 334174"/>
              <a:gd name="connsiteY0" fmla="*/ 0 h 6858000"/>
              <a:gd name="connsiteX1" fmla="*/ 334174 w 334174"/>
              <a:gd name="connsiteY1" fmla="*/ 0 h 6858000"/>
              <a:gd name="connsiteX2" fmla="*/ 329135 w 334174"/>
              <a:gd name="connsiteY2" fmla="*/ 66675 h 6858000"/>
              <a:gd name="connsiteX3" fmla="*/ 320737 w 334174"/>
              <a:gd name="connsiteY3" fmla="*/ 122237 h 6858000"/>
              <a:gd name="connsiteX4" fmla="*/ 310660 w 334174"/>
              <a:gd name="connsiteY4" fmla="*/ 174625 h 6858000"/>
              <a:gd name="connsiteX5" fmla="*/ 293864 w 334174"/>
              <a:gd name="connsiteY5" fmla="*/ 217487 h 6858000"/>
              <a:gd name="connsiteX6" fmla="*/ 277068 w 334174"/>
              <a:gd name="connsiteY6" fmla="*/ 260350 h 6858000"/>
              <a:gd name="connsiteX7" fmla="*/ 256913 w 334174"/>
              <a:gd name="connsiteY7" fmla="*/ 296862 h 6858000"/>
              <a:gd name="connsiteX8" fmla="*/ 236758 w 334174"/>
              <a:gd name="connsiteY8" fmla="*/ 334962 h 6858000"/>
              <a:gd name="connsiteX9" fmla="*/ 218282 w 334174"/>
              <a:gd name="connsiteY9" fmla="*/ 369887 h 6858000"/>
              <a:gd name="connsiteX10" fmla="*/ 199806 w 334174"/>
              <a:gd name="connsiteY10" fmla="*/ 409575 h 6858000"/>
              <a:gd name="connsiteX11" fmla="*/ 183011 w 334174"/>
              <a:gd name="connsiteY11" fmla="*/ 450850 h 6858000"/>
              <a:gd name="connsiteX12" fmla="*/ 167894 w 334174"/>
              <a:gd name="connsiteY12" fmla="*/ 496887 h 6858000"/>
              <a:gd name="connsiteX13" fmla="*/ 156137 w 334174"/>
              <a:gd name="connsiteY13" fmla="*/ 546100 h 6858000"/>
              <a:gd name="connsiteX14" fmla="*/ 147738 w 334174"/>
              <a:gd name="connsiteY14" fmla="*/ 606425 h 6858000"/>
              <a:gd name="connsiteX15" fmla="*/ 144379 w 334174"/>
              <a:gd name="connsiteY15" fmla="*/ 673100 h 6858000"/>
              <a:gd name="connsiteX16" fmla="*/ 147738 w 334174"/>
              <a:gd name="connsiteY16" fmla="*/ 744537 h 6858000"/>
              <a:gd name="connsiteX17" fmla="*/ 156137 w 334174"/>
              <a:gd name="connsiteY17" fmla="*/ 801687 h 6858000"/>
              <a:gd name="connsiteX18" fmla="*/ 167894 w 334174"/>
              <a:gd name="connsiteY18" fmla="*/ 854075 h 6858000"/>
              <a:gd name="connsiteX19" fmla="*/ 183011 w 334174"/>
              <a:gd name="connsiteY19" fmla="*/ 901700 h 6858000"/>
              <a:gd name="connsiteX20" fmla="*/ 199806 w 334174"/>
              <a:gd name="connsiteY20" fmla="*/ 942975 h 6858000"/>
              <a:gd name="connsiteX21" fmla="*/ 219962 w 334174"/>
              <a:gd name="connsiteY21" fmla="*/ 981075 h 6858000"/>
              <a:gd name="connsiteX22" fmla="*/ 240117 w 334174"/>
              <a:gd name="connsiteY22" fmla="*/ 1017587 h 6858000"/>
              <a:gd name="connsiteX23" fmla="*/ 260272 w 334174"/>
              <a:gd name="connsiteY23" fmla="*/ 1055687 h 6858000"/>
              <a:gd name="connsiteX24" fmla="*/ 278747 w 334174"/>
              <a:gd name="connsiteY24" fmla="*/ 1095375 h 6858000"/>
              <a:gd name="connsiteX25" fmla="*/ 297223 w 334174"/>
              <a:gd name="connsiteY25" fmla="*/ 1136650 h 6858000"/>
              <a:gd name="connsiteX26" fmla="*/ 312339 w 334174"/>
              <a:gd name="connsiteY26" fmla="*/ 1182687 h 6858000"/>
              <a:gd name="connsiteX27" fmla="*/ 322417 w 334174"/>
              <a:gd name="connsiteY27" fmla="*/ 1235075 h 6858000"/>
              <a:gd name="connsiteX28" fmla="*/ 332494 w 334174"/>
              <a:gd name="connsiteY28" fmla="*/ 1295400 h 6858000"/>
              <a:gd name="connsiteX29" fmla="*/ 334174 w 334174"/>
              <a:gd name="connsiteY29" fmla="*/ 1363662 h 6858000"/>
              <a:gd name="connsiteX30" fmla="*/ 332494 w 334174"/>
              <a:gd name="connsiteY30" fmla="*/ 1431925 h 6858000"/>
              <a:gd name="connsiteX31" fmla="*/ 322417 w 334174"/>
              <a:gd name="connsiteY31" fmla="*/ 1492250 h 6858000"/>
              <a:gd name="connsiteX32" fmla="*/ 312339 w 334174"/>
              <a:gd name="connsiteY32" fmla="*/ 1544637 h 6858000"/>
              <a:gd name="connsiteX33" fmla="*/ 297223 w 334174"/>
              <a:gd name="connsiteY33" fmla="*/ 1589087 h 6858000"/>
              <a:gd name="connsiteX34" fmla="*/ 278747 w 334174"/>
              <a:gd name="connsiteY34" fmla="*/ 1631950 h 6858000"/>
              <a:gd name="connsiteX35" fmla="*/ 260272 w 334174"/>
              <a:gd name="connsiteY35" fmla="*/ 1671637 h 6858000"/>
              <a:gd name="connsiteX36" fmla="*/ 240117 w 334174"/>
              <a:gd name="connsiteY36" fmla="*/ 1708150 h 6858000"/>
              <a:gd name="connsiteX37" fmla="*/ 219962 w 334174"/>
              <a:gd name="connsiteY37" fmla="*/ 1743075 h 6858000"/>
              <a:gd name="connsiteX38" fmla="*/ 199806 w 334174"/>
              <a:gd name="connsiteY38" fmla="*/ 1782762 h 6858000"/>
              <a:gd name="connsiteX39" fmla="*/ 183011 w 334174"/>
              <a:gd name="connsiteY39" fmla="*/ 1824037 h 6858000"/>
              <a:gd name="connsiteX40" fmla="*/ 167894 w 334174"/>
              <a:gd name="connsiteY40" fmla="*/ 1870075 h 6858000"/>
              <a:gd name="connsiteX41" fmla="*/ 156137 w 334174"/>
              <a:gd name="connsiteY41" fmla="*/ 1922462 h 6858000"/>
              <a:gd name="connsiteX42" fmla="*/ 147738 w 334174"/>
              <a:gd name="connsiteY42" fmla="*/ 1982787 h 6858000"/>
              <a:gd name="connsiteX43" fmla="*/ 144379 w 334174"/>
              <a:gd name="connsiteY43" fmla="*/ 2051050 h 6858000"/>
              <a:gd name="connsiteX44" fmla="*/ 147738 w 334174"/>
              <a:gd name="connsiteY44" fmla="*/ 2119312 h 6858000"/>
              <a:gd name="connsiteX45" fmla="*/ 156137 w 334174"/>
              <a:gd name="connsiteY45" fmla="*/ 2179637 h 6858000"/>
              <a:gd name="connsiteX46" fmla="*/ 167894 w 334174"/>
              <a:gd name="connsiteY46" fmla="*/ 2232025 h 6858000"/>
              <a:gd name="connsiteX47" fmla="*/ 183011 w 334174"/>
              <a:gd name="connsiteY47" fmla="*/ 2278062 h 6858000"/>
              <a:gd name="connsiteX48" fmla="*/ 199806 w 334174"/>
              <a:gd name="connsiteY48" fmla="*/ 2319337 h 6858000"/>
              <a:gd name="connsiteX49" fmla="*/ 219962 w 334174"/>
              <a:gd name="connsiteY49" fmla="*/ 2359025 h 6858000"/>
              <a:gd name="connsiteX50" fmla="*/ 240117 w 334174"/>
              <a:gd name="connsiteY50" fmla="*/ 2395537 h 6858000"/>
              <a:gd name="connsiteX51" fmla="*/ 260272 w 334174"/>
              <a:gd name="connsiteY51" fmla="*/ 2433637 h 6858000"/>
              <a:gd name="connsiteX52" fmla="*/ 278747 w 334174"/>
              <a:gd name="connsiteY52" fmla="*/ 2471737 h 6858000"/>
              <a:gd name="connsiteX53" fmla="*/ 297223 w 334174"/>
              <a:gd name="connsiteY53" fmla="*/ 2513012 h 6858000"/>
              <a:gd name="connsiteX54" fmla="*/ 312339 w 334174"/>
              <a:gd name="connsiteY54" fmla="*/ 2560637 h 6858000"/>
              <a:gd name="connsiteX55" fmla="*/ 322417 w 334174"/>
              <a:gd name="connsiteY55" fmla="*/ 2613025 h 6858000"/>
              <a:gd name="connsiteX56" fmla="*/ 332494 w 334174"/>
              <a:gd name="connsiteY56" fmla="*/ 2671762 h 6858000"/>
              <a:gd name="connsiteX57" fmla="*/ 334174 w 334174"/>
              <a:gd name="connsiteY57" fmla="*/ 2741612 h 6858000"/>
              <a:gd name="connsiteX58" fmla="*/ 332494 w 334174"/>
              <a:gd name="connsiteY58" fmla="*/ 2809875 h 6858000"/>
              <a:gd name="connsiteX59" fmla="*/ 322417 w 334174"/>
              <a:gd name="connsiteY59" fmla="*/ 2868612 h 6858000"/>
              <a:gd name="connsiteX60" fmla="*/ 312339 w 334174"/>
              <a:gd name="connsiteY60" fmla="*/ 2922587 h 6858000"/>
              <a:gd name="connsiteX61" fmla="*/ 297223 w 334174"/>
              <a:gd name="connsiteY61" fmla="*/ 2967037 h 6858000"/>
              <a:gd name="connsiteX62" fmla="*/ 278747 w 334174"/>
              <a:gd name="connsiteY62" fmla="*/ 3009900 h 6858000"/>
              <a:gd name="connsiteX63" fmla="*/ 260272 w 334174"/>
              <a:gd name="connsiteY63" fmla="*/ 3046412 h 6858000"/>
              <a:gd name="connsiteX64" fmla="*/ 240117 w 334174"/>
              <a:gd name="connsiteY64" fmla="*/ 3084512 h 6858000"/>
              <a:gd name="connsiteX65" fmla="*/ 219962 w 334174"/>
              <a:gd name="connsiteY65" fmla="*/ 3121025 h 6858000"/>
              <a:gd name="connsiteX66" fmla="*/ 199806 w 334174"/>
              <a:gd name="connsiteY66" fmla="*/ 3160712 h 6858000"/>
              <a:gd name="connsiteX67" fmla="*/ 183011 w 334174"/>
              <a:gd name="connsiteY67" fmla="*/ 3201987 h 6858000"/>
              <a:gd name="connsiteX68" fmla="*/ 167894 w 334174"/>
              <a:gd name="connsiteY68" fmla="*/ 3248025 h 6858000"/>
              <a:gd name="connsiteX69" fmla="*/ 156137 w 334174"/>
              <a:gd name="connsiteY69" fmla="*/ 3300412 h 6858000"/>
              <a:gd name="connsiteX70" fmla="*/ 147738 w 334174"/>
              <a:gd name="connsiteY70" fmla="*/ 3360737 h 6858000"/>
              <a:gd name="connsiteX71" fmla="*/ 144379 w 334174"/>
              <a:gd name="connsiteY71" fmla="*/ 3427412 h 6858000"/>
              <a:gd name="connsiteX72" fmla="*/ 147738 w 334174"/>
              <a:gd name="connsiteY72" fmla="*/ 3497262 h 6858000"/>
              <a:gd name="connsiteX73" fmla="*/ 156137 w 334174"/>
              <a:gd name="connsiteY73" fmla="*/ 3557587 h 6858000"/>
              <a:gd name="connsiteX74" fmla="*/ 167894 w 334174"/>
              <a:gd name="connsiteY74" fmla="*/ 3609975 h 6858000"/>
              <a:gd name="connsiteX75" fmla="*/ 183011 w 334174"/>
              <a:gd name="connsiteY75" fmla="*/ 3656012 h 6858000"/>
              <a:gd name="connsiteX76" fmla="*/ 199806 w 334174"/>
              <a:gd name="connsiteY76" fmla="*/ 3697287 h 6858000"/>
              <a:gd name="connsiteX77" fmla="*/ 219962 w 334174"/>
              <a:gd name="connsiteY77" fmla="*/ 3736975 h 6858000"/>
              <a:gd name="connsiteX78" fmla="*/ 260272 w 334174"/>
              <a:gd name="connsiteY78" fmla="*/ 3811587 h 6858000"/>
              <a:gd name="connsiteX79" fmla="*/ 278747 w 334174"/>
              <a:gd name="connsiteY79" fmla="*/ 3848100 h 6858000"/>
              <a:gd name="connsiteX80" fmla="*/ 297223 w 334174"/>
              <a:gd name="connsiteY80" fmla="*/ 3890962 h 6858000"/>
              <a:gd name="connsiteX81" fmla="*/ 312339 w 334174"/>
              <a:gd name="connsiteY81" fmla="*/ 3935412 h 6858000"/>
              <a:gd name="connsiteX82" fmla="*/ 322417 w 334174"/>
              <a:gd name="connsiteY82" fmla="*/ 3987800 h 6858000"/>
              <a:gd name="connsiteX83" fmla="*/ 332494 w 334174"/>
              <a:gd name="connsiteY83" fmla="*/ 4048125 h 6858000"/>
              <a:gd name="connsiteX84" fmla="*/ 334174 w 334174"/>
              <a:gd name="connsiteY84" fmla="*/ 4116387 h 6858000"/>
              <a:gd name="connsiteX85" fmla="*/ 332494 w 334174"/>
              <a:gd name="connsiteY85" fmla="*/ 4186237 h 6858000"/>
              <a:gd name="connsiteX86" fmla="*/ 322417 w 334174"/>
              <a:gd name="connsiteY86" fmla="*/ 4244975 h 6858000"/>
              <a:gd name="connsiteX87" fmla="*/ 312339 w 334174"/>
              <a:gd name="connsiteY87" fmla="*/ 4297362 h 6858000"/>
              <a:gd name="connsiteX88" fmla="*/ 297223 w 334174"/>
              <a:gd name="connsiteY88" fmla="*/ 4343400 h 6858000"/>
              <a:gd name="connsiteX89" fmla="*/ 278747 w 334174"/>
              <a:gd name="connsiteY89" fmla="*/ 4386262 h 6858000"/>
              <a:gd name="connsiteX90" fmla="*/ 260272 w 334174"/>
              <a:gd name="connsiteY90" fmla="*/ 4424362 h 6858000"/>
              <a:gd name="connsiteX91" fmla="*/ 219962 w 334174"/>
              <a:gd name="connsiteY91" fmla="*/ 4498975 h 6858000"/>
              <a:gd name="connsiteX92" fmla="*/ 199806 w 334174"/>
              <a:gd name="connsiteY92" fmla="*/ 4537075 h 6858000"/>
              <a:gd name="connsiteX93" fmla="*/ 183011 w 334174"/>
              <a:gd name="connsiteY93" fmla="*/ 4579937 h 6858000"/>
              <a:gd name="connsiteX94" fmla="*/ 167894 w 334174"/>
              <a:gd name="connsiteY94" fmla="*/ 4625975 h 6858000"/>
              <a:gd name="connsiteX95" fmla="*/ 156137 w 334174"/>
              <a:gd name="connsiteY95" fmla="*/ 4678362 h 6858000"/>
              <a:gd name="connsiteX96" fmla="*/ 147738 w 334174"/>
              <a:gd name="connsiteY96" fmla="*/ 4738687 h 6858000"/>
              <a:gd name="connsiteX97" fmla="*/ 144379 w 334174"/>
              <a:gd name="connsiteY97" fmla="*/ 4806950 h 6858000"/>
              <a:gd name="connsiteX98" fmla="*/ 147738 w 334174"/>
              <a:gd name="connsiteY98" fmla="*/ 4875212 h 6858000"/>
              <a:gd name="connsiteX99" fmla="*/ 156137 w 334174"/>
              <a:gd name="connsiteY99" fmla="*/ 4935537 h 6858000"/>
              <a:gd name="connsiteX100" fmla="*/ 167894 w 334174"/>
              <a:gd name="connsiteY100" fmla="*/ 4987925 h 6858000"/>
              <a:gd name="connsiteX101" fmla="*/ 183011 w 334174"/>
              <a:gd name="connsiteY101" fmla="*/ 5033962 h 6858000"/>
              <a:gd name="connsiteX102" fmla="*/ 199806 w 334174"/>
              <a:gd name="connsiteY102" fmla="*/ 5075237 h 6858000"/>
              <a:gd name="connsiteX103" fmla="*/ 219962 w 334174"/>
              <a:gd name="connsiteY103" fmla="*/ 5114925 h 6858000"/>
              <a:gd name="connsiteX104" fmla="*/ 240117 w 334174"/>
              <a:gd name="connsiteY104" fmla="*/ 5149850 h 6858000"/>
              <a:gd name="connsiteX105" fmla="*/ 260272 w 334174"/>
              <a:gd name="connsiteY105" fmla="*/ 5186362 h 6858000"/>
              <a:gd name="connsiteX106" fmla="*/ 278747 w 334174"/>
              <a:gd name="connsiteY106" fmla="*/ 5226050 h 6858000"/>
              <a:gd name="connsiteX107" fmla="*/ 297223 w 334174"/>
              <a:gd name="connsiteY107" fmla="*/ 5268912 h 6858000"/>
              <a:gd name="connsiteX108" fmla="*/ 312339 w 334174"/>
              <a:gd name="connsiteY108" fmla="*/ 5313362 h 6858000"/>
              <a:gd name="connsiteX109" fmla="*/ 322417 w 334174"/>
              <a:gd name="connsiteY109" fmla="*/ 5365750 h 6858000"/>
              <a:gd name="connsiteX110" fmla="*/ 332494 w 334174"/>
              <a:gd name="connsiteY110" fmla="*/ 5426075 h 6858000"/>
              <a:gd name="connsiteX111" fmla="*/ 334174 w 334174"/>
              <a:gd name="connsiteY111" fmla="*/ 5494337 h 6858000"/>
              <a:gd name="connsiteX112" fmla="*/ 332494 w 334174"/>
              <a:gd name="connsiteY112" fmla="*/ 5562600 h 6858000"/>
              <a:gd name="connsiteX113" fmla="*/ 322417 w 334174"/>
              <a:gd name="connsiteY113" fmla="*/ 5622925 h 6858000"/>
              <a:gd name="connsiteX114" fmla="*/ 312339 w 334174"/>
              <a:gd name="connsiteY114" fmla="*/ 5675312 h 6858000"/>
              <a:gd name="connsiteX115" fmla="*/ 297223 w 334174"/>
              <a:gd name="connsiteY115" fmla="*/ 5721350 h 6858000"/>
              <a:gd name="connsiteX116" fmla="*/ 278747 w 334174"/>
              <a:gd name="connsiteY116" fmla="*/ 5762625 h 6858000"/>
              <a:gd name="connsiteX117" fmla="*/ 260272 w 334174"/>
              <a:gd name="connsiteY117" fmla="*/ 5802312 h 6858000"/>
              <a:gd name="connsiteX118" fmla="*/ 240117 w 334174"/>
              <a:gd name="connsiteY118" fmla="*/ 5840412 h 6858000"/>
              <a:gd name="connsiteX119" fmla="*/ 219962 w 334174"/>
              <a:gd name="connsiteY119" fmla="*/ 5876925 h 6858000"/>
              <a:gd name="connsiteX120" fmla="*/ 199806 w 334174"/>
              <a:gd name="connsiteY120" fmla="*/ 5915025 h 6858000"/>
              <a:gd name="connsiteX121" fmla="*/ 183011 w 334174"/>
              <a:gd name="connsiteY121" fmla="*/ 5956300 h 6858000"/>
              <a:gd name="connsiteX122" fmla="*/ 167894 w 334174"/>
              <a:gd name="connsiteY122" fmla="*/ 6003925 h 6858000"/>
              <a:gd name="connsiteX123" fmla="*/ 156137 w 334174"/>
              <a:gd name="connsiteY123" fmla="*/ 6056312 h 6858000"/>
              <a:gd name="connsiteX124" fmla="*/ 147738 w 334174"/>
              <a:gd name="connsiteY124" fmla="*/ 6113462 h 6858000"/>
              <a:gd name="connsiteX125" fmla="*/ 144379 w 334174"/>
              <a:gd name="connsiteY125" fmla="*/ 6183312 h 6858000"/>
              <a:gd name="connsiteX126" fmla="*/ 147738 w 334174"/>
              <a:gd name="connsiteY126" fmla="*/ 6251575 h 6858000"/>
              <a:gd name="connsiteX127" fmla="*/ 156137 w 334174"/>
              <a:gd name="connsiteY127" fmla="*/ 6311900 h 6858000"/>
              <a:gd name="connsiteX128" fmla="*/ 167894 w 334174"/>
              <a:gd name="connsiteY128" fmla="*/ 6361112 h 6858000"/>
              <a:gd name="connsiteX129" fmla="*/ 183011 w 334174"/>
              <a:gd name="connsiteY129" fmla="*/ 6407150 h 6858000"/>
              <a:gd name="connsiteX130" fmla="*/ 199806 w 334174"/>
              <a:gd name="connsiteY130" fmla="*/ 6448425 h 6858000"/>
              <a:gd name="connsiteX131" fmla="*/ 218282 w 334174"/>
              <a:gd name="connsiteY131" fmla="*/ 6488112 h 6858000"/>
              <a:gd name="connsiteX132" fmla="*/ 236758 w 334174"/>
              <a:gd name="connsiteY132" fmla="*/ 6523037 h 6858000"/>
              <a:gd name="connsiteX133" fmla="*/ 256913 w 334174"/>
              <a:gd name="connsiteY133" fmla="*/ 6561137 h 6858000"/>
              <a:gd name="connsiteX134" fmla="*/ 277068 w 334174"/>
              <a:gd name="connsiteY134" fmla="*/ 6597650 h 6858000"/>
              <a:gd name="connsiteX135" fmla="*/ 293864 w 334174"/>
              <a:gd name="connsiteY135" fmla="*/ 6640512 h 6858000"/>
              <a:gd name="connsiteX136" fmla="*/ 310660 w 334174"/>
              <a:gd name="connsiteY136" fmla="*/ 6683375 h 6858000"/>
              <a:gd name="connsiteX137" fmla="*/ 320737 w 334174"/>
              <a:gd name="connsiteY137" fmla="*/ 6735762 h 6858000"/>
              <a:gd name="connsiteX138" fmla="*/ 329135 w 334174"/>
              <a:gd name="connsiteY138" fmla="*/ 6791325 h 6858000"/>
              <a:gd name="connsiteX139" fmla="*/ 334174 w 334174"/>
              <a:gd name="connsiteY139" fmla="*/ 6858000 h 6858000"/>
              <a:gd name="connsiteX140" fmla="*/ 189795 w 334174"/>
              <a:gd name="connsiteY140" fmla="*/ 6858000 h 6858000"/>
              <a:gd name="connsiteX141" fmla="*/ 184756 w 334174"/>
              <a:gd name="connsiteY141" fmla="*/ 6791325 h 6858000"/>
              <a:gd name="connsiteX142" fmla="*/ 176358 w 334174"/>
              <a:gd name="connsiteY142" fmla="*/ 6735762 h 6858000"/>
              <a:gd name="connsiteX143" fmla="*/ 166281 w 334174"/>
              <a:gd name="connsiteY143" fmla="*/ 6683375 h 6858000"/>
              <a:gd name="connsiteX144" fmla="*/ 149485 w 334174"/>
              <a:gd name="connsiteY144" fmla="*/ 6640512 h 6858000"/>
              <a:gd name="connsiteX145" fmla="*/ 132689 w 334174"/>
              <a:gd name="connsiteY145" fmla="*/ 6597650 h 6858000"/>
              <a:gd name="connsiteX146" fmla="*/ 112534 w 334174"/>
              <a:gd name="connsiteY146" fmla="*/ 6561137 h 6858000"/>
              <a:gd name="connsiteX147" fmla="*/ 92379 w 334174"/>
              <a:gd name="connsiteY147" fmla="*/ 6523037 h 6858000"/>
              <a:gd name="connsiteX148" fmla="*/ 73903 w 334174"/>
              <a:gd name="connsiteY148" fmla="*/ 6488112 h 6858000"/>
              <a:gd name="connsiteX149" fmla="*/ 55427 w 334174"/>
              <a:gd name="connsiteY149" fmla="*/ 6448425 h 6858000"/>
              <a:gd name="connsiteX150" fmla="*/ 38632 w 334174"/>
              <a:gd name="connsiteY150" fmla="*/ 6407150 h 6858000"/>
              <a:gd name="connsiteX151" fmla="*/ 23515 w 334174"/>
              <a:gd name="connsiteY151" fmla="*/ 6361112 h 6858000"/>
              <a:gd name="connsiteX152" fmla="*/ 11758 w 334174"/>
              <a:gd name="connsiteY152" fmla="*/ 6311900 h 6858000"/>
              <a:gd name="connsiteX153" fmla="*/ 3359 w 334174"/>
              <a:gd name="connsiteY153" fmla="*/ 6251575 h 6858000"/>
              <a:gd name="connsiteX154" fmla="*/ 0 w 334174"/>
              <a:gd name="connsiteY154" fmla="*/ 6183312 h 6858000"/>
              <a:gd name="connsiteX155" fmla="*/ 3359 w 334174"/>
              <a:gd name="connsiteY155" fmla="*/ 6113462 h 6858000"/>
              <a:gd name="connsiteX156" fmla="*/ 11758 w 334174"/>
              <a:gd name="connsiteY156" fmla="*/ 6056312 h 6858000"/>
              <a:gd name="connsiteX157" fmla="*/ 23515 w 334174"/>
              <a:gd name="connsiteY157" fmla="*/ 6003925 h 6858000"/>
              <a:gd name="connsiteX158" fmla="*/ 38632 w 334174"/>
              <a:gd name="connsiteY158" fmla="*/ 5956300 h 6858000"/>
              <a:gd name="connsiteX159" fmla="*/ 55427 w 334174"/>
              <a:gd name="connsiteY159" fmla="*/ 5915025 h 6858000"/>
              <a:gd name="connsiteX160" fmla="*/ 75583 w 334174"/>
              <a:gd name="connsiteY160" fmla="*/ 5876925 h 6858000"/>
              <a:gd name="connsiteX161" fmla="*/ 95738 w 334174"/>
              <a:gd name="connsiteY161" fmla="*/ 5840412 h 6858000"/>
              <a:gd name="connsiteX162" fmla="*/ 115893 w 334174"/>
              <a:gd name="connsiteY162" fmla="*/ 5802312 h 6858000"/>
              <a:gd name="connsiteX163" fmla="*/ 134368 w 334174"/>
              <a:gd name="connsiteY163" fmla="*/ 5762625 h 6858000"/>
              <a:gd name="connsiteX164" fmla="*/ 152844 w 334174"/>
              <a:gd name="connsiteY164" fmla="*/ 5721350 h 6858000"/>
              <a:gd name="connsiteX165" fmla="*/ 167960 w 334174"/>
              <a:gd name="connsiteY165" fmla="*/ 5675312 h 6858000"/>
              <a:gd name="connsiteX166" fmla="*/ 178038 w 334174"/>
              <a:gd name="connsiteY166" fmla="*/ 5622925 h 6858000"/>
              <a:gd name="connsiteX167" fmla="*/ 188115 w 334174"/>
              <a:gd name="connsiteY167" fmla="*/ 5562600 h 6858000"/>
              <a:gd name="connsiteX168" fmla="*/ 189795 w 334174"/>
              <a:gd name="connsiteY168" fmla="*/ 5494337 h 6858000"/>
              <a:gd name="connsiteX169" fmla="*/ 188115 w 334174"/>
              <a:gd name="connsiteY169" fmla="*/ 5426075 h 6858000"/>
              <a:gd name="connsiteX170" fmla="*/ 178038 w 334174"/>
              <a:gd name="connsiteY170" fmla="*/ 5365750 h 6858000"/>
              <a:gd name="connsiteX171" fmla="*/ 167960 w 334174"/>
              <a:gd name="connsiteY171" fmla="*/ 5313362 h 6858000"/>
              <a:gd name="connsiteX172" fmla="*/ 152844 w 334174"/>
              <a:gd name="connsiteY172" fmla="*/ 5268912 h 6858000"/>
              <a:gd name="connsiteX173" fmla="*/ 134368 w 334174"/>
              <a:gd name="connsiteY173" fmla="*/ 5226050 h 6858000"/>
              <a:gd name="connsiteX174" fmla="*/ 115893 w 334174"/>
              <a:gd name="connsiteY174" fmla="*/ 5186362 h 6858000"/>
              <a:gd name="connsiteX175" fmla="*/ 95738 w 334174"/>
              <a:gd name="connsiteY175" fmla="*/ 5149850 h 6858000"/>
              <a:gd name="connsiteX176" fmla="*/ 75583 w 334174"/>
              <a:gd name="connsiteY176" fmla="*/ 5114925 h 6858000"/>
              <a:gd name="connsiteX177" fmla="*/ 55427 w 334174"/>
              <a:gd name="connsiteY177" fmla="*/ 5075237 h 6858000"/>
              <a:gd name="connsiteX178" fmla="*/ 38632 w 334174"/>
              <a:gd name="connsiteY178" fmla="*/ 5033962 h 6858000"/>
              <a:gd name="connsiteX179" fmla="*/ 23515 w 334174"/>
              <a:gd name="connsiteY179" fmla="*/ 4987925 h 6858000"/>
              <a:gd name="connsiteX180" fmla="*/ 11758 w 334174"/>
              <a:gd name="connsiteY180" fmla="*/ 4935537 h 6858000"/>
              <a:gd name="connsiteX181" fmla="*/ 3359 w 334174"/>
              <a:gd name="connsiteY181" fmla="*/ 4875212 h 6858000"/>
              <a:gd name="connsiteX182" fmla="*/ 0 w 334174"/>
              <a:gd name="connsiteY182" fmla="*/ 4806950 h 6858000"/>
              <a:gd name="connsiteX183" fmla="*/ 3359 w 334174"/>
              <a:gd name="connsiteY183" fmla="*/ 4738687 h 6858000"/>
              <a:gd name="connsiteX184" fmla="*/ 11758 w 334174"/>
              <a:gd name="connsiteY184" fmla="*/ 4678362 h 6858000"/>
              <a:gd name="connsiteX185" fmla="*/ 23515 w 334174"/>
              <a:gd name="connsiteY185" fmla="*/ 4625975 h 6858000"/>
              <a:gd name="connsiteX186" fmla="*/ 38632 w 334174"/>
              <a:gd name="connsiteY186" fmla="*/ 4579937 h 6858000"/>
              <a:gd name="connsiteX187" fmla="*/ 55427 w 334174"/>
              <a:gd name="connsiteY187" fmla="*/ 4537075 h 6858000"/>
              <a:gd name="connsiteX188" fmla="*/ 75583 w 334174"/>
              <a:gd name="connsiteY188" fmla="*/ 4498975 h 6858000"/>
              <a:gd name="connsiteX189" fmla="*/ 115893 w 334174"/>
              <a:gd name="connsiteY189" fmla="*/ 4424362 h 6858000"/>
              <a:gd name="connsiteX190" fmla="*/ 134368 w 334174"/>
              <a:gd name="connsiteY190" fmla="*/ 4386262 h 6858000"/>
              <a:gd name="connsiteX191" fmla="*/ 152844 w 334174"/>
              <a:gd name="connsiteY191" fmla="*/ 4343400 h 6858000"/>
              <a:gd name="connsiteX192" fmla="*/ 167960 w 334174"/>
              <a:gd name="connsiteY192" fmla="*/ 4297362 h 6858000"/>
              <a:gd name="connsiteX193" fmla="*/ 178038 w 334174"/>
              <a:gd name="connsiteY193" fmla="*/ 4244975 h 6858000"/>
              <a:gd name="connsiteX194" fmla="*/ 188115 w 334174"/>
              <a:gd name="connsiteY194" fmla="*/ 4186237 h 6858000"/>
              <a:gd name="connsiteX195" fmla="*/ 189795 w 334174"/>
              <a:gd name="connsiteY195" fmla="*/ 4116387 h 6858000"/>
              <a:gd name="connsiteX196" fmla="*/ 188115 w 334174"/>
              <a:gd name="connsiteY196" fmla="*/ 4048125 h 6858000"/>
              <a:gd name="connsiteX197" fmla="*/ 178038 w 334174"/>
              <a:gd name="connsiteY197" fmla="*/ 3987800 h 6858000"/>
              <a:gd name="connsiteX198" fmla="*/ 167960 w 334174"/>
              <a:gd name="connsiteY198" fmla="*/ 3935412 h 6858000"/>
              <a:gd name="connsiteX199" fmla="*/ 152844 w 334174"/>
              <a:gd name="connsiteY199" fmla="*/ 3890962 h 6858000"/>
              <a:gd name="connsiteX200" fmla="*/ 134368 w 334174"/>
              <a:gd name="connsiteY200" fmla="*/ 3848100 h 6858000"/>
              <a:gd name="connsiteX201" fmla="*/ 115893 w 334174"/>
              <a:gd name="connsiteY201" fmla="*/ 3811587 h 6858000"/>
              <a:gd name="connsiteX202" fmla="*/ 75583 w 334174"/>
              <a:gd name="connsiteY202" fmla="*/ 3736975 h 6858000"/>
              <a:gd name="connsiteX203" fmla="*/ 55427 w 334174"/>
              <a:gd name="connsiteY203" fmla="*/ 3697287 h 6858000"/>
              <a:gd name="connsiteX204" fmla="*/ 38632 w 334174"/>
              <a:gd name="connsiteY204" fmla="*/ 3656012 h 6858000"/>
              <a:gd name="connsiteX205" fmla="*/ 23515 w 334174"/>
              <a:gd name="connsiteY205" fmla="*/ 3609975 h 6858000"/>
              <a:gd name="connsiteX206" fmla="*/ 11758 w 334174"/>
              <a:gd name="connsiteY206" fmla="*/ 3557587 h 6858000"/>
              <a:gd name="connsiteX207" fmla="*/ 3359 w 334174"/>
              <a:gd name="connsiteY207" fmla="*/ 3497262 h 6858000"/>
              <a:gd name="connsiteX208" fmla="*/ 0 w 334174"/>
              <a:gd name="connsiteY208" fmla="*/ 3427412 h 6858000"/>
              <a:gd name="connsiteX209" fmla="*/ 3359 w 334174"/>
              <a:gd name="connsiteY209" fmla="*/ 3360737 h 6858000"/>
              <a:gd name="connsiteX210" fmla="*/ 11758 w 334174"/>
              <a:gd name="connsiteY210" fmla="*/ 3300412 h 6858000"/>
              <a:gd name="connsiteX211" fmla="*/ 23515 w 334174"/>
              <a:gd name="connsiteY211" fmla="*/ 3248025 h 6858000"/>
              <a:gd name="connsiteX212" fmla="*/ 38632 w 334174"/>
              <a:gd name="connsiteY212" fmla="*/ 3201987 h 6858000"/>
              <a:gd name="connsiteX213" fmla="*/ 55427 w 334174"/>
              <a:gd name="connsiteY213" fmla="*/ 3160712 h 6858000"/>
              <a:gd name="connsiteX214" fmla="*/ 75583 w 334174"/>
              <a:gd name="connsiteY214" fmla="*/ 3121025 h 6858000"/>
              <a:gd name="connsiteX215" fmla="*/ 95738 w 334174"/>
              <a:gd name="connsiteY215" fmla="*/ 3084512 h 6858000"/>
              <a:gd name="connsiteX216" fmla="*/ 115893 w 334174"/>
              <a:gd name="connsiteY216" fmla="*/ 3046412 h 6858000"/>
              <a:gd name="connsiteX217" fmla="*/ 134368 w 334174"/>
              <a:gd name="connsiteY217" fmla="*/ 3009900 h 6858000"/>
              <a:gd name="connsiteX218" fmla="*/ 152844 w 334174"/>
              <a:gd name="connsiteY218" fmla="*/ 2967037 h 6858000"/>
              <a:gd name="connsiteX219" fmla="*/ 167960 w 334174"/>
              <a:gd name="connsiteY219" fmla="*/ 2922587 h 6858000"/>
              <a:gd name="connsiteX220" fmla="*/ 178038 w 334174"/>
              <a:gd name="connsiteY220" fmla="*/ 2868612 h 6858000"/>
              <a:gd name="connsiteX221" fmla="*/ 188115 w 334174"/>
              <a:gd name="connsiteY221" fmla="*/ 2809875 h 6858000"/>
              <a:gd name="connsiteX222" fmla="*/ 189795 w 334174"/>
              <a:gd name="connsiteY222" fmla="*/ 2741612 h 6858000"/>
              <a:gd name="connsiteX223" fmla="*/ 188115 w 334174"/>
              <a:gd name="connsiteY223" fmla="*/ 2671762 h 6858000"/>
              <a:gd name="connsiteX224" fmla="*/ 178038 w 334174"/>
              <a:gd name="connsiteY224" fmla="*/ 2613025 h 6858000"/>
              <a:gd name="connsiteX225" fmla="*/ 167960 w 334174"/>
              <a:gd name="connsiteY225" fmla="*/ 2560637 h 6858000"/>
              <a:gd name="connsiteX226" fmla="*/ 152844 w 334174"/>
              <a:gd name="connsiteY226" fmla="*/ 2513012 h 6858000"/>
              <a:gd name="connsiteX227" fmla="*/ 134368 w 334174"/>
              <a:gd name="connsiteY227" fmla="*/ 2471737 h 6858000"/>
              <a:gd name="connsiteX228" fmla="*/ 115893 w 334174"/>
              <a:gd name="connsiteY228" fmla="*/ 2433637 h 6858000"/>
              <a:gd name="connsiteX229" fmla="*/ 95738 w 334174"/>
              <a:gd name="connsiteY229" fmla="*/ 2395537 h 6858000"/>
              <a:gd name="connsiteX230" fmla="*/ 75583 w 334174"/>
              <a:gd name="connsiteY230" fmla="*/ 2359025 h 6858000"/>
              <a:gd name="connsiteX231" fmla="*/ 55427 w 334174"/>
              <a:gd name="connsiteY231" fmla="*/ 2319337 h 6858000"/>
              <a:gd name="connsiteX232" fmla="*/ 38632 w 334174"/>
              <a:gd name="connsiteY232" fmla="*/ 2278062 h 6858000"/>
              <a:gd name="connsiteX233" fmla="*/ 23515 w 334174"/>
              <a:gd name="connsiteY233" fmla="*/ 2232025 h 6858000"/>
              <a:gd name="connsiteX234" fmla="*/ 11758 w 334174"/>
              <a:gd name="connsiteY234" fmla="*/ 2179637 h 6858000"/>
              <a:gd name="connsiteX235" fmla="*/ 3359 w 334174"/>
              <a:gd name="connsiteY235" fmla="*/ 2119312 h 6858000"/>
              <a:gd name="connsiteX236" fmla="*/ 0 w 334174"/>
              <a:gd name="connsiteY236" fmla="*/ 2051050 h 6858000"/>
              <a:gd name="connsiteX237" fmla="*/ 3359 w 334174"/>
              <a:gd name="connsiteY237" fmla="*/ 1982787 h 6858000"/>
              <a:gd name="connsiteX238" fmla="*/ 11758 w 334174"/>
              <a:gd name="connsiteY238" fmla="*/ 1922462 h 6858000"/>
              <a:gd name="connsiteX239" fmla="*/ 23515 w 334174"/>
              <a:gd name="connsiteY239" fmla="*/ 1870075 h 6858000"/>
              <a:gd name="connsiteX240" fmla="*/ 38632 w 334174"/>
              <a:gd name="connsiteY240" fmla="*/ 1824037 h 6858000"/>
              <a:gd name="connsiteX241" fmla="*/ 55427 w 334174"/>
              <a:gd name="connsiteY241" fmla="*/ 1782762 h 6858000"/>
              <a:gd name="connsiteX242" fmla="*/ 75583 w 334174"/>
              <a:gd name="connsiteY242" fmla="*/ 1743075 h 6858000"/>
              <a:gd name="connsiteX243" fmla="*/ 95738 w 334174"/>
              <a:gd name="connsiteY243" fmla="*/ 1708150 h 6858000"/>
              <a:gd name="connsiteX244" fmla="*/ 115893 w 334174"/>
              <a:gd name="connsiteY244" fmla="*/ 1671637 h 6858000"/>
              <a:gd name="connsiteX245" fmla="*/ 134368 w 334174"/>
              <a:gd name="connsiteY245" fmla="*/ 1631950 h 6858000"/>
              <a:gd name="connsiteX246" fmla="*/ 152844 w 334174"/>
              <a:gd name="connsiteY246" fmla="*/ 1589087 h 6858000"/>
              <a:gd name="connsiteX247" fmla="*/ 167960 w 334174"/>
              <a:gd name="connsiteY247" fmla="*/ 1544637 h 6858000"/>
              <a:gd name="connsiteX248" fmla="*/ 178038 w 334174"/>
              <a:gd name="connsiteY248" fmla="*/ 1492250 h 6858000"/>
              <a:gd name="connsiteX249" fmla="*/ 188115 w 334174"/>
              <a:gd name="connsiteY249" fmla="*/ 1431925 h 6858000"/>
              <a:gd name="connsiteX250" fmla="*/ 189795 w 334174"/>
              <a:gd name="connsiteY250" fmla="*/ 1363662 h 6858000"/>
              <a:gd name="connsiteX251" fmla="*/ 188115 w 334174"/>
              <a:gd name="connsiteY251" fmla="*/ 1295400 h 6858000"/>
              <a:gd name="connsiteX252" fmla="*/ 178038 w 334174"/>
              <a:gd name="connsiteY252" fmla="*/ 1235075 h 6858000"/>
              <a:gd name="connsiteX253" fmla="*/ 167960 w 334174"/>
              <a:gd name="connsiteY253" fmla="*/ 1182687 h 6858000"/>
              <a:gd name="connsiteX254" fmla="*/ 152844 w 334174"/>
              <a:gd name="connsiteY254" fmla="*/ 1136650 h 6858000"/>
              <a:gd name="connsiteX255" fmla="*/ 134368 w 334174"/>
              <a:gd name="connsiteY255" fmla="*/ 1095375 h 6858000"/>
              <a:gd name="connsiteX256" fmla="*/ 115893 w 334174"/>
              <a:gd name="connsiteY256" fmla="*/ 1055687 h 6858000"/>
              <a:gd name="connsiteX257" fmla="*/ 95738 w 334174"/>
              <a:gd name="connsiteY257" fmla="*/ 1017587 h 6858000"/>
              <a:gd name="connsiteX258" fmla="*/ 75583 w 334174"/>
              <a:gd name="connsiteY258" fmla="*/ 981075 h 6858000"/>
              <a:gd name="connsiteX259" fmla="*/ 55427 w 334174"/>
              <a:gd name="connsiteY259" fmla="*/ 942975 h 6858000"/>
              <a:gd name="connsiteX260" fmla="*/ 38632 w 334174"/>
              <a:gd name="connsiteY260" fmla="*/ 901700 h 6858000"/>
              <a:gd name="connsiteX261" fmla="*/ 23515 w 334174"/>
              <a:gd name="connsiteY261" fmla="*/ 854075 h 6858000"/>
              <a:gd name="connsiteX262" fmla="*/ 11758 w 334174"/>
              <a:gd name="connsiteY262" fmla="*/ 801687 h 6858000"/>
              <a:gd name="connsiteX263" fmla="*/ 3359 w 334174"/>
              <a:gd name="connsiteY263" fmla="*/ 744537 h 6858000"/>
              <a:gd name="connsiteX264" fmla="*/ 0 w 334174"/>
              <a:gd name="connsiteY264" fmla="*/ 673100 h 6858000"/>
              <a:gd name="connsiteX265" fmla="*/ 3359 w 334174"/>
              <a:gd name="connsiteY265" fmla="*/ 606425 h 6858000"/>
              <a:gd name="connsiteX266" fmla="*/ 11758 w 334174"/>
              <a:gd name="connsiteY266" fmla="*/ 546100 h 6858000"/>
              <a:gd name="connsiteX267" fmla="*/ 23515 w 334174"/>
              <a:gd name="connsiteY267" fmla="*/ 496887 h 6858000"/>
              <a:gd name="connsiteX268" fmla="*/ 38632 w 334174"/>
              <a:gd name="connsiteY268" fmla="*/ 450850 h 6858000"/>
              <a:gd name="connsiteX269" fmla="*/ 55427 w 334174"/>
              <a:gd name="connsiteY269" fmla="*/ 409575 h 6858000"/>
              <a:gd name="connsiteX270" fmla="*/ 73903 w 334174"/>
              <a:gd name="connsiteY270" fmla="*/ 369887 h 6858000"/>
              <a:gd name="connsiteX271" fmla="*/ 92379 w 334174"/>
              <a:gd name="connsiteY271" fmla="*/ 334962 h 6858000"/>
              <a:gd name="connsiteX272" fmla="*/ 112534 w 334174"/>
              <a:gd name="connsiteY272" fmla="*/ 296862 h 6858000"/>
              <a:gd name="connsiteX273" fmla="*/ 132689 w 334174"/>
              <a:gd name="connsiteY273" fmla="*/ 260350 h 6858000"/>
              <a:gd name="connsiteX274" fmla="*/ 149485 w 334174"/>
              <a:gd name="connsiteY274" fmla="*/ 217487 h 6858000"/>
              <a:gd name="connsiteX275" fmla="*/ 166281 w 334174"/>
              <a:gd name="connsiteY275" fmla="*/ 174625 h 6858000"/>
              <a:gd name="connsiteX276" fmla="*/ 176358 w 334174"/>
              <a:gd name="connsiteY276" fmla="*/ 122237 h 6858000"/>
              <a:gd name="connsiteX277" fmla="*/ 184756 w 334174"/>
              <a:gd name="connsiteY277" fmla="*/ 66675 h 6858000"/>
              <a:gd name="connsiteX278" fmla="*/ 189795 w 334174"/>
              <a:gd name="connsiteY27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334174" h="6858000">
                <a:moveTo>
                  <a:pt x="189795" y="0"/>
                </a:moveTo>
                <a:lnTo>
                  <a:pt x="334174" y="0"/>
                </a:lnTo>
                <a:lnTo>
                  <a:pt x="329135" y="66675"/>
                </a:lnTo>
                <a:lnTo>
                  <a:pt x="320737" y="122237"/>
                </a:lnTo>
                <a:lnTo>
                  <a:pt x="310660" y="174625"/>
                </a:lnTo>
                <a:lnTo>
                  <a:pt x="293864" y="217487"/>
                </a:lnTo>
                <a:lnTo>
                  <a:pt x="277068" y="260350"/>
                </a:lnTo>
                <a:lnTo>
                  <a:pt x="256913" y="296862"/>
                </a:lnTo>
                <a:lnTo>
                  <a:pt x="236758" y="334962"/>
                </a:lnTo>
                <a:lnTo>
                  <a:pt x="218282" y="369887"/>
                </a:lnTo>
                <a:lnTo>
                  <a:pt x="199806" y="409575"/>
                </a:lnTo>
                <a:lnTo>
                  <a:pt x="183011" y="450850"/>
                </a:lnTo>
                <a:lnTo>
                  <a:pt x="167894" y="496887"/>
                </a:lnTo>
                <a:lnTo>
                  <a:pt x="156137" y="546100"/>
                </a:lnTo>
                <a:lnTo>
                  <a:pt x="147738" y="606425"/>
                </a:lnTo>
                <a:lnTo>
                  <a:pt x="144379" y="673100"/>
                </a:lnTo>
                <a:lnTo>
                  <a:pt x="147738" y="744537"/>
                </a:lnTo>
                <a:lnTo>
                  <a:pt x="156137" y="801687"/>
                </a:lnTo>
                <a:lnTo>
                  <a:pt x="167894" y="854075"/>
                </a:lnTo>
                <a:lnTo>
                  <a:pt x="183011" y="901700"/>
                </a:lnTo>
                <a:lnTo>
                  <a:pt x="199806" y="942975"/>
                </a:lnTo>
                <a:lnTo>
                  <a:pt x="219962" y="981075"/>
                </a:lnTo>
                <a:lnTo>
                  <a:pt x="240117" y="1017587"/>
                </a:lnTo>
                <a:lnTo>
                  <a:pt x="260272" y="1055687"/>
                </a:lnTo>
                <a:lnTo>
                  <a:pt x="278747" y="1095375"/>
                </a:lnTo>
                <a:lnTo>
                  <a:pt x="297223" y="1136650"/>
                </a:lnTo>
                <a:lnTo>
                  <a:pt x="312339" y="1182687"/>
                </a:lnTo>
                <a:lnTo>
                  <a:pt x="322417" y="1235075"/>
                </a:lnTo>
                <a:lnTo>
                  <a:pt x="332494" y="1295400"/>
                </a:lnTo>
                <a:lnTo>
                  <a:pt x="334174" y="1363662"/>
                </a:lnTo>
                <a:lnTo>
                  <a:pt x="332494" y="1431925"/>
                </a:lnTo>
                <a:lnTo>
                  <a:pt x="322417" y="1492250"/>
                </a:lnTo>
                <a:lnTo>
                  <a:pt x="312339" y="1544637"/>
                </a:lnTo>
                <a:lnTo>
                  <a:pt x="297223" y="1589087"/>
                </a:lnTo>
                <a:lnTo>
                  <a:pt x="278747" y="1631950"/>
                </a:lnTo>
                <a:lnTo>
                  <a:pt x="260272" y="1671637"/>
                </a:lnTo>
                <a:lnTo>
                  <a:pt x="240117" y="1708150"/>
                </a:lnTo>
                <a:lnTo>
                  <a:pt x="219962" y="1743075"/>
                </a:lnTo>
                <a:lnTo>
                  <a:pt x="199806" y="1782762"/>
                </a:lnTo>
                <a:lnTo>
                  <a:pt x="183011" y="1824037"/>
                </a:lnTo>
                <a:lnTo>
                  <a:pt x="167894" y="1870075"/>
                </a:lnTo>
                <a:lnTo>
                  <a:pt x="156137" y="1922462"/>
                </a:lnTo>
                <a:lnTo>
                  <a:pt x="147738" y="1982787"/>
                </a:lnTo>
                <a:lnTo>
                  <a:pt x="144379" y="2051050"/>
                </a:lnTo>
                <a:lnTo>
                  <a:pt x="147738" y="2119312"/>
                </a:lnTo>
                <a:lnTo>
                  <a:pt x="156137" y="2179637"/>
                </a:lnTo>
                <a:lnTo>
                  <a:pt x="167894" y="2232025"/>
                </a:lnTo>
                <a:lnTo>
                  <a:pt x="183011" y="2278062"/>
                </a:lnTo>
                <a:lnTo>
                  <a:pt x="199806" y="2319337"/>
                </a:lnTo>
                <a:lnTo>
                  <a:pt x="219962" y="2359025"/>
                </a:lnTo>
                <a:lnTo>
                  <a:pt x="240117" y="2395537"/>
                </a:lnTo>
                <a:lnTo>
                  <a:pt x="260272" y="2433637"/>
                </a:lnTo>
                <a:lnTo>
                  <a:pt x="278747" y="2471737"/>
                </a:lnTo>
                <a:lnTo>
                  <a:pt x="297223" y="2513012"/>
                </a:lnTo>
                <a:lnTo>
                  <a:pt x="312339" y="2560637"/>
                </a:lnTo>
                <a:lnTo>
                  <a:pt x="322417" y="2613025"/>
                </a:lnTo>
                <a:lnTo>
                  <a:pt x="332494" y="2671762"/>
                </a:lnTo>
                <a:lnTo>
                  <a:pt x="334174" y="2741612"/>
                </a:lnTo>
                <a:lnTo>
                  <a:pt x="332494" y="2809875"/>
                </a:lnTo>
                <a:lnTo>
                  <a:pt x="322417" y="2868612"/>
                </a:lnTo>
                <a:lnTo>
                  <a:pt x="312339" y="2922587"/>
                </a:lnTo>
                <a:lnTo>
                  <a:pt x="297223" y="2967037"/>
                </a:lnTo>
                <a:lnTo>
                  <a:pt x="278747" y="3009900"/>
                </a:lnTo>
                <a:lnTo>
                  <a:pt x="260272" y="3046412"/>
                </a:lnTo>
                <a:lnTo>
                  <a:pt x="240117" y="3084512"/>
                </a:lnTo>
                <a:lnTo>
                  <a:pt x="219962" y="3121025"/>
                </a:lnTo>
                <a:lnTo>
                  <a:pt x="199806" y="3160712"/>
                </a:lnTo>
                <a:lnTo>
                  <a:pt x="183011" y="3201987"/>
                </a:lnTo>
                <a:lnTo>
                  <a:pt x="167894" y="3248025"/>
                </a:lnTo>
                <a:lnTo>
                  <a:pt x="156137" y="3300412"/>
                </a:lnTo>
                <a:lnTo>
                  <a:pt x="147738" y="3360737"/>
                </a:lnTo>
                <a:lnTo>
                  <a:pt x="144379" y="3427412"/>
                </a:lnTo>
                <a:lnTo>
                  <a:pt x="147738" y="3497262"/>
                </a:lnTo>
                <a:lnTo>
                  <a:pt x="156137" y="3557587"/>
                </a:lnTo>
                <a:lnTo>
                  <a:pt x="167894" y="3609975"/>
                </a:lnTo>
                <a:lnTo>
                  <a:pt x="183011" y="3656012"/>
                </a:lnTo>
                <a:lnTo>
                  <a:pt x="199806" y="3697287"/>
                </a:lnTo>
                <a:lnTo>
                  <a:pt x="219962" y="3736975"/>
                </a:lnTo>
                <a:lnTo>
                  <a:pt x="260272" y="3811587"/>
                </a:lnTo>
                <a:lnTo>
                  <a:pt x="278747" y="3848100"/>
                </a:lnTo>
                <a:lnTo>
                  <a:pt x="297223" y="3890962"/>
                </a:lnTo>
                <a:lnTo>
                  <a:pt x="312339" y="3935412"/>
                </a:lnTo>
                <a:lnTo>
                  <a:pt x="322417" y="3987800"/>
                </a:lnTo>
                <a:lnTo>
                  <a:pt x="332494" y="4048125"/>
                </a:lnTo>
                <a:lnTo>
                  <a:pt x="334174" y="4116387"/>
                </a:lnTo>
                <a:lnTo>
                  <a:pt x="332494" y="4186237"/>
                </a:lnTo>
                <a:lnTo>
                  <a:pt x="322417" y="4244975"/>
                </a:lnTo>
                <a:lnTo>
                  <a:pt x="312339" y="4297362"/>
                </a:lnTo>
                <a:lnTo>
                  <a:pt x="297223" y="4343400"/>
                </a:lnTo>
                <a:lnTo>
                  <a:pt x="278747" y="4386262"/>
                </a:lnTo>
                <a:lnTo>
                  <a:pt x="260272" y="4424362"/>
                </a:lnTo>
                <a:lnTo>
                  <a:pt x="219962" y="4498975"/>
                </a:lnTo>
                <a:lnTo>
                  <a:pt x="199806" y="4537075"/>
                </a:lnTo>
                <a:lnTo>
                  <a:pt x="183011" y="4579937"/>
                </a:lnTo>
                <a:lnTo>
                  <a:pt x="167894" y="4625975"/>
                </a:lnTo>
                <a:lnTo>
                  <a:pt x="156137" y="4678362"/>
                </a:lnTo>
                <a:lnTo>
                  <a:pt x="147738" y="4738687"/>
                </a:lnTo>
                <a:lnTo>
                  <a:pt x="144379" y="4806950"/>
                </a:lnTo>
                <a:lnTo>
                  <a:pt x="147738" y="4875212"/>
                </a:lnTo>
                <a:lnTo>
                  <a:pt x="156137" y="4935537"/>
                </a:lnTo>
                <a:lnTo>
                  <a:pt x="167894" y="4987925"/>
                </a:lnTo>
                <a:lnTo>
                  <a:pt x="183011" y="5033962"/>
                </a:lnTo>
                <a:lnTo>
                  <a:pt x="199806" y="5075237"/>
                </a:lnTo>
                <a:lnTo>
                  <a:pt x="219962" y="5114925"/>
                </a:lnTo>
                <a:lnTo>
                  <a:pt x="240117" y="5149850"/>
                </a:lnTo>
                <a:lnTo>
                  <a:pt x="260272" y="5186362"/>
                </a:lnTo>
                <a:lnTo>
                  <a:pt x="278747" y="5226050"/>
                </a:lnTo>
                <a:lnTo>
                  <a:pt x="297223" y="5268912"/>
                </a:lnTo>
                <a:lnTo>
                  <a:pt x="312339" y="5313362"/>
                </a:lnTo>
                <a:lnTo>
                  <a:pt x="322417" y="5365750"/>
                </a:lnTo>
                <a:lnTo>
                  <a:pt x="332494" y="5426075"/>
                </a:lnTo>
                <a:lnTo>
                  <a:pt x="334174" y="5494337"/>
                </a:lnTo>
                <a:lnTo>
                  <a:pt x="332494" y="5562600"/>
                </a:lnTo>
                <a:lnTo>
                  <a:pt x="322417" y="5622925"/>
                </a:lnTo>
                <a:lnTo>
                  <a:pt x="312339" y="5675312"/>
                </a:lnTo>
                <a:lnTo>
                  <a:pt x="297223" y="5721350"/>
                </a:lnTo>
                <a:lnTo>
                  <a:pt x="278747" y="5762625"/>
                </a:lnTo>
                <a:lnTo>
                  <a:pt x="260272" y="5802312"/>
                </a:lnTo>
                <a:lnTo>
                  <a:pt x="240117" y="5840412"/>
                </a:lnTo>
                <a:lnTo>
                  <a:pt x="219962" y="5876925"/>
                </a:lnTo>
                <a:lnTo>
                  <a:pt x="199806" y="5915025"/>
                </a:lnTo>
                <a:lnTo>
                  <a:pt x="183011" y="5956300"/>
                </a:lnTo>
                <a:lnTo>
                  <a:pt x="167894" y="6003925"/>
                </a:lnTo>
                <a:lnTo>
                  <a:pt x="156137" y="6056312"/>
                </a:lnTo>
                <a:lnTo>
                  <a:pt x="147738" y="6113462"/>
                </a:lnTo>
                <a:lnTo>
                  <a:pt x="144379" y="6183312"/>
                </a:lnTo>
                <a:lnTo>
                  <a:pt x="147738" y="6251575"/>
                </a:lnTo>
                <a:lnTo>
                  <a:pt x="156137" y="6311900"/>
                </a:lnTo>
                <a:lnTo>
                  <a:pt x="167894" y="6361112"/>
                </a:lnTo>
                <a:lnTo>
                  <a:pt x="183011" y="6407150"/>
                </a:lnTo>
                <a:lnTo>
                  <a:pt x="199806" y="6448425"/>
                </a:lnTo>
                <a:lnTo>
                  <a:pt x="218282" y="6488112"/>
                </a:lnTo>
                <a:lnTo>
                  <a:pt x="236758" y="6523037"/>
                </a:lnTo>
                <a:lnTo>
                  <a:pt x="256913" y="6561137"/>
                </a:lnTo>
                <a:lnTo>
                  <a:pt x="277068" y="6597650"/>
                </a:lnTo>
                <a:lnTo>
                  <a:pt x="293864" y="6640512"/>
                </a:lnTo>
                <a:lnTo>
                  <a:pt x="310660" y="6683375"/>
                </a:lnTo>
                <a:lnTo>
                  <a:pt x="320737" y="6735762"/>
                </a:lnTo>
                <a:lnTo>
                  <a:pt x="329135" y="6791325"/>
                </a:lnTo>
                <a:lnTo>
                  <a:pt x="334174"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Tree>
    <p:extLst>
      <p:ext uri="{BB962C8B-B14F-4D97-AF65-F5344CB8AC3E}">
        <p14:creationId xmlns:p14="http://schemas.microsoft.com/office/powerpoint/2010/main" val="346786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F22145-850E-3347-A718-9AA7E9A7C25D}"/>
              </a:ext>
            </a:extLst>
          </p:cNvPr>
          <p:cNvSpPr>
            <a:spLocks noGrp="1"/>
          </p:cNvSpPr>
          <p:nvPr>
            <p:ph type="title"/>
          </p:nvPr>
        </p:nvSpPr>
        <p:spPr/>
        <p:txBody>
          <a:bodyPr/>
          <a:lstStyle/>
          <a:p>
            <a:r>
              <a:rPr lang="en-US" dirty="0"/>
              <a:t>Ongoing tensions</a:t>
            </a:r>
          </a:p>
        </p:txBody>
      </p:sp>
      <p:sp>
        <p:nvSpPr>
          <p:cNvPr id="5" name="Content Placeholder 4">
            <a:extLst>
              <a:ext uri="{FF2B5EF4-FFF2-40B4-BE49-F238E27FC236}">
                <a16:creationId xmlns:a16="http://schemas.microsoft.com/office/drawing/2014/main" id="{C6B55611-F9CE-1A45-B6CA-170B38257A8A}"/>
              </a:ext>
            </a:extLst>
          </p:cNvPr>
          <p:cNvSpPr>
            <a:spLocks noGrp="1"/>
          </p:cNvSpPr>
          <p:nvPr>
            <p:ph sz="half" idx="1"/>
          </p:nvPr>
        </p:nvSpPr>
        <p:spPr/>
        <p:txBody>
          <a:bodyPr/>
          <a:lstStyle/>
          <a:p>
            <a:pPr marL="0" indent="0">
              <a:buNone/>
            </a:pPr>
            <a:r>
              <a:rPr lang="en-US" dirty="0"/>
              <a:t>Wheel of tension</a:t>
            </a:r>
          </a:p>
        </p:txBody>
      </p:sp>
      <p:graphicFrame>
        <p:nvGraphicFramePr>
          <p:cNvPr id="8" name="Content Placeholder 5">
            <a:extLst>
              <a:ext uri="{FF2B5EF4-FFF2-40B4-BE49-F238E27FC236}">
                <a16:creationId xmlns:a16="http://schemas.microsoft.com/office/drawing/2014/main" id="{8D148B5E-1A8E-4CEB-B0D7-30749110852B}"/>
              </a:ext>
            </a:extLst>
          </p:cNvPr>
          <p:cNvGraphicFramePr>
            <a:graphicFrameLocks noGrp="1"/>
          </p:cNvGraphicFramePr>
          <p:nvPr>
            <p:ph sz="half" idx="2"/>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4200DD4A-2290-4309-9086-2E5AB52B92E1}"/>
              </a:ext>
            </a:extLst>
          </p:cNvPr>
          <p:cNvPicPr>
            <a:picLocks noChangeAspect="1"/>
          </p:cNvPicPr>
          <p:nvPr/>
        </p:nvPicPr>
        <p:blipFill>
          <a:blip r:embed="rId8"/>
          <a:stretch>
            <a:fillRect/>
          </a:stretch>
        </p:blipFill>
        <p:spPr>
          <a:xfrm>
            <a:off x="838200" y="2283893"/>
            <a:ext cx="4286926" cy="4208982"/>
          </a:xfrm>
          <a:prstGeom prst="rect">
            <a:avLst/>
          </a:prstGeom>
        </p:spPr>
      </p:pic>
    </p:spTree>
    <p:extLst>
      <p:ext uri="{BB962C8B-B14F-4D97-AF65-F5344CB8AC3E}">
        <p14:creationId xmlns:p14="http://schemas.microsoft.com/office/powerpoint/2010/main" val="3317330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21" name="Freeform: Shape 20">
            <a:extLst>
              <a:ext uri="{FF2B5EF4-FFF2-40B4-BE49-F238E27FC236}">
                <a16:creationId xmlns:a16="http://schemas.microsoft.com/office/drawing/2014/main" id="{3495F9CF-036E-4FA4-A4CB-DA479B206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rot="10800000">
            <a:off x="0" y="0"/>
            <a:ext cx="4802188" cy="6858000"/>
          </a:xfrm>
          <a:custGeom>
            <a:avLst/>
            <a:gdLst>
              <a:gd name="connsiteX0" fmla="*/ 0 w 4802188"/>
              <a:gd name="connsiteY0" fmla="*/ 0 h 6858000"/>
              <a:gd name="connsiteX1" fmla="*/ 4802188 w 4802188"/>
              <a:gd name="connsiteY1" fmla="*/ 0 h 6858000"/>
              <a:gd name="connsiteX2" fmla="*/ 4802188 w 4802188"/>
              <a:gd name="connsiteY2" fmla="*/ 6858000 h 6858000"/>
              <a:gd name="connsiteX3" fmla="*/ 0 w 4802188"/>
              <a:gd name="connsiteY3" fmla="*/ 6858000 h 6858000"/>
              <a:gd name="connsiteX4" fmla="*/ 4763 w 4802188"/>
              <a:gd name="connsiteY4" fmla="*/ 6791325 h 6858000"/>
              <a:gd name="connsiteX5" fmla="*/ 12700 w 4802188"/>
              <a:gd name="connsiteY5" fmla="*/ 6735762 h 6858000"/>
              <a:gd name="connsiteX6" fmla="*/ 22225 w 4802188"/>
              <a:gd name="connsiteY6" fmla="*/ 6683375 h 6858000"/>
              <a:gd name="connsiteX7" fmla="*/ 38100 w 4802188"/>
              <a:gd name="connsiteY7" fmla="*/ 6640512 h 6858000"/>
              <a:gd name="connsiteX8" fmla="*/ 53975 w 4802188"/>
              <a:gd name="connsiteY8" fmla="*/ 6597650 h 6858000"/>
              <a:gd name="connsiteX9" fmla="*/ 73025 w 4802188"/>
              <a:gd name="connsiteY9" fmla="*/ 6561137 h 6858000"/>
              <a:gd name="connsiteX10" fmla="*/ 92075 w 4802188"/>
              <a:gd name="connsiteY10" fmla="*/ 6523037 h 6858000"/>
              <a:gd name="connsiteX11" fmla="*/ 109538 w 4802188"/>
              <a:gd name="connsiteY11" fmla="*/ 6488112 h 6858000"/>
              <a:gd name="connsiteX12" fmla="*/ 127000 w 4802188"/>
              <a:gd name="connsiteY12" fmla="*/ 6448425 h 6858000"/>
              <a:gd name="connsiteX13" fmla="*/ 142875 w 4802188"/>
              <a:gd name="connsiteY13" fmla="*/ 6407150 h 6858000"/>
              <a:gd name="connsiteX14" fmla="*/ 157163 w 4802188"/>
              <a:gd name="connsiteY14" fmla="*/ 6361112 h 6858000"/>
              <a:gd name="connsiteX15" fmla="*/ 168275 w 4802188"/>
              <a:gd name="connsiteY15" fmla="*/ 6311900 h 6858000"/>
              <a:gd name="connsiteX16" fmla="*/ 176213 w 4802188"/>
              <a:gd name="connsiteY16" fmla="*/ 6251575 h 6858000"/>
              <a:gd name="connsiteX17" fmla="*/ 179388 w 4802188"/>
              <a:gd name="connsiteY17" fmla="*/ 6183312 h 6858000"/>
              <a:gd name="connsiteX18" fmla="*/ 176213 w 4802188"/>
              <a:gd name="connsiteY18" fmla="*/ 6113462 h 6858000"/>
              <a:gd name="connsiteX19" fmla="*/ 168275 w 4802188"/>
              <a:gd name="connsiteY19" fmla="*/ 6056312 h 6858000"/>
              <a:gd name="connsiteX20" fmla="*/ 157163 w 4802188"/>
              <a:gd name="connsiteY20" fmla="*/ 6003925 h 6858000"/>
              <a:gd name="connsiteX21" fmla="*/ 142875 w 4802188"/>
              <a:gd name="connsiteY21" fmla="*/ 5956300 h 6858000"/>
              <a:gd name="connsiteX22" fmla="*/ 127000 w 4802188"/>
              <a:gd name="connsiteY22" fmla="*/ 5915025 h 6858000"/>
              <a:gd name="connsiteX23" fmla="*/ 107950 w 4802188"/>
              <a:gd name="connsiteY23" fmla="*/ 5876925 h 6858000"/>
              <a:gd name="connsiteX24" fmla="*/ 88900 w 4802188"/>
              <a:gd name="connsiteY24" fmla="*/ 5840412 h 6858000"/>
              <a:gd name="connsiteX25" fmla="*/ 69850 w 4802188"/>
              <a:gd name="connsiteY25" fmla="*/ 5802312 h 6858000"/>
              <a:gd name="connsiteX26" fmla="*/ 52388 w 4802188"/>
              <a:gd name="connsiteY26" fmla="*/ 5762625 h 6858000"/>
              <a:gd name="connsiteX27" fmla="*/ 34925 w 4802188"/>
              <a:gd name="connsiteY27" fmla="*/ 5721350 h 6858000"/>
              <a:gd name="connsiteX28" fmla="*/ 20638 w 4802188"/>
              <a:gd name="connsiteY28" fmla="*/ 5675312 h 6858000"/>
              <a:gd name="connsiteX29" fmla="*/ 11113 w 4802188"/>
              <a:gd name="connsiteY29" fmla="*/ 5622925 h 6858000"/>
              <a:gd name="connsiteX30" fmla="*/ 1588 w 4802188"/>
              <a:gd name="connsiteY30" fmla="*/ 5562600 h 6858000"/>
              <a:gd name="connsiteX31" fmla="*/ 0 w 4802188"/>
              <a:gd name="connsiteY31" fmla="*/ 5494337 h 6858000"/>
              <a:gd name="connsiteX32" fmla="*/ 1588 w 4802188"/>
              <a:gd name="connsiteY32" fmla="*/ 5426075 h 6858000"/>
              <a:gd name="connsiteX33" fmla="*/ 11113 w 4802188"/>
              <a:gd name="connsiteY33" fmla="*/ 5365750 h 6858000"/>
              <a:gd name="connsiteX34" fmla="*/ 20638 w 4802188"/>
              <a:gd name="connsiteY34" fmla="*/ 5313362 h 6858000"/>
              <a:gd name="connsiteX35" fmla="*/ 34925 w 4802188"/>
              <a:gd name="connsiteY35" fmla="*/ 5268912 h 6858000"/>
              <a:gd name="connsiteX36" fmla="*/ 52388 w 4802188"/>
              <a:gd name="connsiteY36" fmla="*/ 5226050 h 6858000"/>
              <a:gd name="connsiteX37" fmla="*/ 69850 w 4802188"/>
              <a:gd name="connsiteY37" fmla="*/ 5186362 h 6858000"/>
              <a:gd name="connsiteX38" fmla="*/ 88900 w 4802188"/>
              <a:gd name="connsiteY38" fmla="*/ 5149850 h 6858000"/>
              <a:gd name="connsiteX39" fmla="*/ 107950 w 4802188"/>
              <a:gd name="connsiteY39" fmla="*/ 5114925 h 6858000"/>
              <a:gd name="connsiteX40" fmla="*/ 127000 w 4802188"/>
              <a:gd name="connsiteY40" fmla="*/ 5075237 h 6858000"/>
              <a:gd name="connsiteX41" fmla="*/ 142875 w 4802188"/>
              <a:gd name="connsiteY41" fmla="*/ 5033962 h 6858000"/>
              <a:gd name="connsiteX42" fmla="*/ 157163 w 4802188"/>
              <a:gd name="connsiteY42" fmla="*/ 4987925 h 6858000"/>
              <a:gd name="connsiteX43" fmla="*/ 168275 w 4802188"/>
              <a:gd name="connsiteY43" fmla="*/ 4935537 h 6858000"/>
              <a:gd name="connsiteX44" fmla="*/ 176213 w 4802188"/>
              <a:gd name="connsiteY44" fmla="*/ 4875212 h 6858000"/>
              <a:gd name="connsiteX45" fmla="*/ 179388 w 4802188"/>
              <a:gd name="connsiteY45" fmla="*/ 4806950 h 6858000"/>
              <a:gd name="connsiteX46" fmla="*/ 176213 w 4802188"/>
              <a:gd name="connsiteY46" fmla="*/ 4738687 h 6858000"/>
              <a:gd name="connsiteX47" fmla="*/ 168275 w 4802188"/>
              <a:gd name="connsiteY47" fmla="*/ 4678362 h 6858000"/>
              <a:gd name="connsiteX48" fmla="*/ 157163 w 4802188"/>
              <a:gd name="connsiteY48" fmla="*/ 4625975 h 6858000"/>
              <a:gd name="connsiteX49" fmla="*/ 142875 w 4802188"/>
              <a:gd name="connsiteY49" fmla="*/ 4579937 h 6858000"/>
              <a:gd name="connsiteX50" fmla="*/ 127000 w 4802188"/>
              <a:gd name="connsiteY50" fmla="*/ 4537075 h 6858000"/>
              <a:gd name="connsiteX51" fmla="*/ 107950 w 4802188"/>
              <a:gd name="connsiteY51" fmla="*/ 4498975 h 6858000"/>
              <a:gd name="connsiteX52" fmla="*/ 69850 w 4802188"/>
              <a:gd name="connsiteY52" fmla="*/ 4424362 h 6858000"/>
              <a:gd name="connsiteX53" fmla="*/ 52388 w 4802188"/>
              <a:gd name="connsiteY53" fmla="*/ 4386262 h 6858000"/>
              <a:gd name="connsiteX54" fmla="*/ 34925 w 4802188"/>
              <a:gd name="connsiteY54" fmla="*/ 4343400 h 6858000"/>
              <a:gd name="connsiteX55" fmla="*/ 20638 w 4802188"/>
              <a:gd name="connsiteY55" fmla="*/ 4297362 h 6858000"/>
              <a:gd name="connsiteX56" fmla="*/ 11113 w 4802188"/>
              <a:gd name="connsiteY56" fmla="*/ 4244975 h 6858000"/>
              <a:gd name="connsiteX57" fmla="*/ 1588 w 4802188"/>
              <a:gd name="connsiteY57" fmla="*/ 4186237 h 6858000"/>
              <a:gd name="connsiteX58" fmla="*/ 0 w 4802188"/>
              <a:gd name="connsiteY58" fmla="*/ 4116387 h 6858000"/>
              <a:gd name="connsiteX59" fmla="*/ 1588 w 4802188"/>
              <a:gd name="connsiteY59" fmla="*/ 4048125 h 6858000"/>
              <a:gd name="connsiteX60" fmla="*/ 11113 w 4802188"/>
              <a:gd name="connsiteY60" fmla="*/ 3987800 h 6858000"/>
              <a:gd name="connsiteX61" fmla="*/ 20638 w 4802188"/>
              <a:gd name="connsiteY61" fmla="*/ 3935412 h 6858000"/>
              <a:gd name="connsiteX62" fmla="*/ 34925 w 4802188"/>
              <a:gd name="connsiteY62" fmla="*/ 3890962 h 6858000"/>
              <a:gd name="connsiteX63" fmla="*/ 52388 w 4802188"/>
              <a:gd name="connsiteY63" fmla="*/ 3848100 h 6858000"/>
              <a:gd name="connsiteX64" fmla="*/ 69850 w 4802188"/>
              <a:gd name="connsiteY64" fmla="*/ 3811587 h 6858000"/>
              <a:gd name="connsiteX65" fmla="*/ 107950 w 4802188"/>
              <a:gd name="connsiteY65" fmla="*/ 3736975 h 6858000"/>
              <a:gd name="connsiteX66" fmla="*/ 127000 w 4802188"/>
              <a:gd name="connsiteY66" fmla="*/ 3697287 h 6858000"/>
              <a:gd name="connsiteX67" fmla="*/ 142875 w 4802188"/>
              <a:gd name="connsiteY67" fmla="*/ 3656012 h 6858000"/>
              <a:gd name="connsiteX68" fmla="*/ 157163 w 4802188"/>
              <a:gd name="connsiteY68" fmla="*/ 3609975 h 6858000"/>
              <a:gd name="connsiteX69" fmla="*/ 168275 w 4802188"/>
              <a:gd name="connsiteY69" fmla="*/ 3557587 h 6858000"/>
              <a:gd name="connsiteX70" fmla="*/ 176213 w 4802188"/>
              <a:gd name="connsiteY70" fmla="*/ 3497262 h 6858000"/>
              <a:gd name="connsiteX71" fmla="*/ 179388 w 4802188"/>
              <a:gd name="connsiteY71" fmla="*/ 3427412 h 6858000"/>
              <a:gd name="connsiteX72" fmla="*/ 176213 w 4802188"/>
              <a:gd name="connsiteY72" fmla="*/ 3360737 h 6858000"/>
              <a:gd name="connsiteX73" fmla="*/ 168275 w 4802188"/>
              <a:gd name="connsiteY73" fmla="*/ 3300412 h 6858000"/>
              <a:gd name="connsiteX74" fmla="*/ 157163 w 4802188"/>
              <a:gd name="connsiteY74" fmla="*/ 3248025 h 6858000"/>
              <a:gd name="connsiteX75" fmla="*/ 142875 w 4802188"/>
              <a:gd name="connsiteY75" fmla="*/ 3201987 h 6858000"/>
              <a:gd name="connsiteX76" fmla="*/ 127000 w 4802188"/>
              <a:gd name="connsiteY76" fmla="*/ 3160712 h 6858000"/>
              <a:gd name="connsiteX77" fmla="*/ 107950 w 4802188"/>
              <a:gd name="connsiteY77" fmla="*/ 3121025 h 6858000"/>
              <a:gd name="connsiteX78" fmla="*/ 88900 w 4802188"/>
              <a:gd name="connsiteY78" fmla="*/ 3084512 h 6858000"/>
              <a:gd name="connsiteX79" fmla="*/ 69850 w 4802188"/>
              <a:gd name="connsiteY79" fmla="*/ 3046412 h 6858000"/>
              <a:gd name="connsiteX80" fmla="*/ 52388 w 4802188"/>
              <a:gd name="connsiteY80" fmla="*/ 3009900 h 6858000"/>
              <a:gd name="connsiteX81" fmla="*/ 34925 w 4802188"/>
              <a:gd name="connsiteY81" fmla="*/ 2967037 h 6858000"/>
              <a:gd name="connsiteX82" fmla="*/ 20638 w 4802188"/>
              <a:gd name="connsiteY82" fmla="*/ 2922587 h 6858000"/>
              <a:gd name="connsiteX83" fmla="*/ 11113 w 4802188"/>
              <a:gd name="connsiteY83" fmla="*/ 2868612 h 6858000"/>
              <a:gd name="connsiteX84" fmla="*/ 1588 w 4802188"/>
              <a:gd name="connsiteY84" fmla="*/ 2809875 h 6858000"/>
              <a:gd name="connsiteX85" fmla="*/ 0 w 4802188"/>
              <a:gd name="connsiteY85" fmla="*/ 2741612 h 6858000"/>
              <a:gd name="connsiteX86" fmla="*/ 1588 w 4802188"/>
              <a:gd name="connsiteY86" fmla="*/ 2671762 h 6858000"/>
              <a:gd name="connsiteX87" fmla="*/ 11113 w 4802188"/>
              <a:gd name="connsiteY87" fmla="*/ 2613025 h 6858000"/>
              <a:gd name="connsiteX88" fmla="*/ 20638 w 4802188"/>
              <a:gd name="connsiteY88" fmla="*/ 2560637 h 6858000"/>
              <a:gd name="connsiteX89" fmla="*/ 34925 w 4802188"/>
              <a:gd name="connsiteY89" fmla="*/ 2513012 h 6858000"/>
              <a:gd name="connsiteX90" fmla="*/ 52388 w 4802188"/>
              <a:gd name="connsiteY90" fmla="*/ 2471737 h 6858000"/>
              <a:gd name="connsiteX91" fmla="*/ 69850 w 4802188"/>
              <a:gd name="connsiteY91" fmla="*/ 2433637 h 6858000"/>
              <a:gd name="connsiteX92" fmla="*/ 88900 w 4802188"/>
              <a:gd name="connsiteY92" fmla="*/ 2395537 h 6858000"/>
              <a:gd name="connsiteX93" fmla="*/ 107950 w 4802188"/>
              <a:gd name="connsiteY93" fmla="*/ 2359025 h 6858000"/>
              <a:gd name="connsiteX94" fmla="*/ 127000 w 4802188"/>
              <a:gd name="connsiteY94" fmla="*/ 2319337 h 6858000"/>
              <a:gd name="connsiteX95" fmla="*/ 142875 w 4802188"/>
              <a:gd name="connsiteY95" fmla="*/ 2278062 h 6858000"/>
              <a:gd name="connsiteX96" fmla="*/ 157163 w 4802188"/>
              <a:gd name="connsiteY96" fmla="*/ 2232025 h 6858000"/>
              <a:gd name="connsiteX97" fmla="*/ 168275 w 4802188"/>
              <a:gd name="connsiteY97" fmla="*/ 2179637 h 6858000"/>
              <a:gd name="connsiteX98" fmla="*/ 176213 w 4802188"/>
              <a:gd name="connsiteY98" fmla="*/ 2119312 h 6858000"/>
              <a:gd name="connsiteX99" fmla="*/ 179388 w 4802188"/>
              <a:gd name="connsiteY99" fmla="*/ 2051050 h 6858000"/>
              <a:gd name="connsiteX100" fmla="*/ 176213 w 4802188"/>
              <a:gd name="connsiteY100" fmla="*/ 1982787 h 6858000"/>
              <a:gd name="connsiteX101" fmla="*/ 168275 w 4802188"/>
              <a:gd name="connsiteY101" fmla="*/ 1922462 h 6858000"/>
              <a:gd name="connsiteX102" fmla="*/ 157163 w 4802188"/>
              <a:gd name="connsiteY102" fmla="*/ 1870075 h 6858000"/>
              <a:gd name="connsiteX103" fmla="*/ 142875 w 4802188"/>
              <a:gd name="connsiteY103" fmla="*/ 1824037 h 6858000"/>
              <a:gd name="connsiteX104" fmla="*/ 127000 w 4802188"/>
              <a:gd name="connsiteY104" fmla="*/ 1782762 h 6858000"/>
              <a:gd name="connsiteX105" fmla="*/ 107950 w 4802188"/>
              <a:gd name="connsiteY105" fmla="*/ 1743075 h 6858000"/>
              <a:gd name="connsiteX106" fmla="*/ 88900 w 4802188"/>
              <a:gd name="connsiteY106" fmla="*/ 1708150 h 6858000"/>
              <a:gd name="connsiteX107" fmla="*/ 69850 w 4802188"/>
              <a:gd name="connsiteY107" fmla="*/ 1671637 h 6858000"/>
              <a:gd name="connsiteX108" fmla="*/ 52388 w 4802188"/>
              <a:gd name="connsiteY108" fmla="*/ 1631950 h 6858000"/>
              <a:gd name="connsiteX109" fmla="*/ 34925 w 4802188"/>
              <a:gd name="connsiteY109" fmla="*/ 1589087 h 6858000"/>
              <a:gd name="connsiteX110" fmla="*/ 20638 w 4802188"/>
              <a:gd name="connsiteY110" fmla="*/ 1544637 h 6858000"/>
              <a:gd name="connsiteX111" fmla="*/ 11113 w 4802188"/>
              <a:gd name="connsiteY111" fmla="*/ 1492250 h 6858000"/>
              <a:gd name="connsiteX112" fmla="*/ 1588 w 4802188"/>
              <a:gd name="connsiteY112" fmla="*/ 1431925 h 6858000"/>
              <a:gd name="connsiteX113" fmla="*/ 0 w 4802188"/>
              <a:gd name="connsiteY113" fmla="*/ 1363662 h 6858000"/>
              <a:gd name="connsiteX114" fmla="*/ 1588 w 4802188"/>
              <a:gd name="connsiteY114" fmla="*/ 1295400 h 6858000"/>
              <a:gd name="connsiteX115" fmla="*/ 11113 w 4802188"/>
              <a:gd name="connsiteY115" fmla="*/ 1235075 h 6858000"/>
              <a:gd name="connsiteX116" fmla="*/ 20638 w 4802188"/>
              <a:gd name="connsiteY116" fmla="*/ 1182687 h 6858000"/>
              <a:gd name="connsiteX117" fmla="*/ 34925 w 4802188"/>
              <a:gd name="connsiteY117" fmla="*/ 1136650 h 6858000"/>
              <a:gd name="connsiteX118" fmla="*/ 52388 w 4802188"/>
              <a:gd name="connsiteY118" fmla="*/ 1095375 h 6858000"/>
              <a:gd name="connsiteX119" fmla="*/ 69850 w 4802188"/>
              <a:gd name="connsiteY119" fmla="*/ 1055687 h 6858000"/>
              <a:gd name="connsiteX120" fmla="*/ 88900 w 4802188"/>
              <a:gd name="connsiteY120" fmla="*/ 1017587 h 6858000"/>
              <a:gd name="connsiteX121" fmla="*/ 107950 w 4802188"/>
              <a:gd name="connsiteY121" fmla="*/ 981075 h 6858000"/>
              <a:gd name="connsiteX122" fmla="*/ 127000 w 4802188"/>
              <a:gd name="connsiteY122" fmla="*/ 942975 h 6858000"/>
              <a:gd name="connsiteX123" fmla="*/ 142875 w 4802188"/>
              <a:gd name="connsiteY123" fmla="*/ 901700 h 6858000"/>
              <a:gd name="connsiteX124" fmla="*/ 157163 w 4802188"/>
              <a:gd name="connsiteY124" fmla="*/ 854075 h 6858000"/>
              <a:gd name="connsiteX125" fmla="*/ 168275 w 4802188"/>
              <a:gd name="connsiteY125" fmla="*/ 801687 h 6858000"/>
              <a:gd name="connsiteX126" fmla="*/ 176213 w 4802188"/>
              <a:gd name="connsiteY126" fmla="*/ 744537 h 6858000"/>
              <a:gd name="connsiteX127" fmla="*/ 179388 w 4802188"/>
              <a:gd name="connsiteY127" fmla="*/ 673100 h 6858000"/>
              <a:gd name="connsiteX128" fmla="*/ 176213 w 4802188"/>
              <a:gd name="connsiteY128" fmla="*/ 606425 h 6858000"/>
              <a:gd name="connsiteX129" fmla="*/ 168275 w 4802188"/>
              <a:gd name="connsiteY129" fmla="*/ 546100 h 6858000"/>
              <a:gd name="connsiteX130" fmla="*/ 157163 w 4802188"/>
              <a:gd name="connsiteY130" fmla="*/ 496887 h 6858000"/>
              <a:gd name="connsiteX131" fmla="*/ 142875 w 4802188"/>
              <a:gd name="connsiteY131" fmla="*/ 450850 h 6858000"/>
              <a:gd name="connsiteX132" fmla="*/ 127000 w 4802188"/>
              <a:gd name="connsiteY132" fmla="*/ 409575 h 6858000"/>
              <a:gd name="connsiteX133" fmla="*/ 109538 w 4802188"/>
              <a:gd name="connsiteY133" fmla="*/ 369887 h 6858000"/>
              <a:gd name="connsiteX134" fmla="*/ 92075 w 4802188"/>
              <a:gd name="connsiteY134" fmla="*/ 334962 h 6858000"/>
              <a:gd name="connsiteX135" fmla="*/ 73025 w 4802188"/>
              <a:gd name="connsiteY135" fmla="*/ 296862 h 6858000"/>
              <a:gd name="connsiteX136" fmla="*/ 53975 w 4802188"/>
              <a:gd name="connsiteY136" fmla="*/ 260350 h 6858000"/>
              <a:gd name="connsiteX137" fmla="*/ 38100 w 4802188"/>
              <a:gd name="connsiteY137" fmla="*/ 217487 h 6858000"/>
              <a:gd name="connsiteX138" fmla="*/ 22225 w 4802188"/>
              <a:gd name="connsiteY138" fmla="*/ 174625 h 6858000"/>
              <a:gd name="connsiteX139" fmla="*/ 12700 w 4802188"/>
              <a:gd name="connsiteY139" fmla="*/ 122237 h 6858000"/>
              <a:gd name="connsiteX140" fmla="*/ 4763 w 4802188"/>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802188" h="6858000">
                <a:moveTo>
                  <a:pt x="0" y="0"/>
                </a:moveTo>
                <a:lnTo>
                  <a:pt x="4802188" y="0"/>
                </a:lnTo>
                <a:lnTo>
                  <a:pt x="4802188" y="6858000"/>
                </a:lnTo>
                <a:lnTo>
                  <a:pt x="0" y="6858000"/>
                </a:lnTo>
                <a:lnTo>
                  <a:pt x="4763" y="6791325"/>
                </a:lnTo>
                <a:lnTo>
                  <a:pt x="12700" y="6735762"/>
                </a:lnTo>
                <a:lnTo>
                  <a:pt x="22225" y="6683375"/>
                </a:lnTo>
                <a:lnTo>
                  <a:pt x="38100" y="6640512"/>
                </a:lnTo>
                <a:lnTo>
                  <a:pt x="53975" y="6597650"/>
                </a:lnTo>
                <a:lnTo>
                  <a:pt x="73025" y="6561137"/>
                </a:lnTo>
                <a:lnTo>
                  <a:pt x="92075" y="6523037"/>
                </a:lnTo>
                <a:lnTo>
                  <a:pt x="109538" y="6488112"/>
                </a:lnTo>
                <a:lnTo>
                  <a:pt x="127000" y="6448425"/>
                </a:lnTo>
                <a:lnTo>
                  <a:pt x="142875" y="6407150"/>
                </a:lnTo>
                <a:lnTo>
                  <a:pt x="157163" y="6361112"/>
                </a:lnTo>
                <a:lnTo>
                  <a:pt x="168275" y="6311900"/>
                </a:lnTo>
                <a:lnTo>
                  <a:pt x="176213" y="6251575"/>
                </a:lnTo>
                <a:lnTo>
                  <a:pt x="179388" y="6183312"/>
                </a:lnTo>
                <a:lnTo>
                  <a:pt x="176213" y="6113462"/>
                </a:lnTo>
                <a:lnTo>
                  <a:pt x="168275" y="6056312"/>
                </a:lnTo>
                <a:lnTo>
                  <a:pt x="157163" y="6003925"/>
                </a:lnTo>
                <a:lnTo>
                  <a:pt x="142875" y="5956300"/>
                </a:lnTo>
                <a:lnTo>
                  <a:pt x="127000" y="5915025"/>
                </a:lnTo>
                <a:lnTo>
                  <a:pt x="107950" y="5876925"/>
                </a:lnTo>
                <a:lnTo>
                  <a:pt x="88900" y="5840412"/>
                </a:lnTo>
                <a:lnTo>
                  <a:pt x="69850" y="5802312"/>
                </a:lnTo>
                <a:lnTo>
                  <a:pt x="52388" y="5762625"/>
                </a:lnTo>
                <a:lnTo>
                  <a:pt x="34925" y="5721350"/>
                </a:lnTo>
                <a:lnTo>
                  <a:pt x="20638" y="5675312"/>
                </a:lnTo>
                <a:lnTo>
                  <a:pt x="11113" y="5622925"/>
                </a:lnTo>
                <a:lnTo>
                  <a:pt x="1588" y="5562600"/>
                </a:lnTo>
                <a:lnTo>
                  <a:pt x="0" y="5494337"/>
                </a:lnTo>
                <a:lnTo>
                  <a:pt x="1588" y="5426075"/>
                </a:lnTo>
                <a:lnTo>
                  <a:pt x="11113" y="5365750"/>
                </a:lnTo>
                <a:lnTo>
                  <a:pt x="20638" y="5313362"/>
                </a:lnTo>
                <a:lnTo>
                  <a:pt x="34925" y="5268912"/>
                </a:lnTo>
                <a:lnTo>
                  <a:pt x="52388" y="5226050"/>
                </a:lnTo>
                <a:lnTo>
                  <a:pt x="69850" y="5186362"/>
                </a:lnTo>
                <a:lnTo>
                  <a:pt x="88900" y="5149850"/>
                </a:lnTo>
                <a:lnTo>
                  <a:pt x="107950" y="5114925"/>
                </a:lnTo>
                <a:lnTo>
                  <a:pt x="127000" y="5075237"/>
                </a:lnTo>
                <a:lnTo>
                  <a:pt x="142875" y="5033962"/>
                </a:lnTo>
                <a:lnTo>
                  <a:pt x="157163" y="4987925"/>
                </a:lnTo>
                <a:lnTo>
                  <a:pt x="168275" y="4935537"/>
                </a:lnTo>
                <a:lnTo>
                  <a:pt x="176213" y="4875212"/>
                </a:lnTo>
                <a:lnTo>
                  <a:pt x="179388" y="4806950"/>
                </a:lnTo>
                <a:lnTo>
                  <a:pt x="176213" y="4738687"/>
                </a:lnTo>
                <a:lnTo>
                  <a:pt x="168275" y="4678362"/>
                </a:lnTo>
                <a:lnTo>
                  <a:pt x="157163" y="4625975"/>
                </a:lnTo>
                <a:lnTo>
                  <a:pt x="142875" y="4579937"/>
                </a:lnTo>
                <a:lnTo>
                  <a:pt x="127000" y="4537075"/>
                </a:lnTo>
                <a:lnTo>
                  <a:pt x="107950" y="4498975"/>
                </a:lnTo>
                <a:lnTo>
                  <a:pt x="69850" y="4424362"/>
                </a:lnTo>
                <a:lnTo>
                  <a:pt x="52388" y="4386262"/>
                </a:lnTo>
                <a:lnTo>
                  <a:pt x="34925" y="4343400"/>
                </a:lnTo>
                <a:lnTo>
                  <a:pt x="20638" y="4297362"/>
                </a:lnTo>
                <a:lnTo>
                  <a:pt x="11113" y="4244975"/>
                </a:lnTo>
                <a:lnTo>
                  <a:pt x="1588" y="4186237"/>
                </a:lnTo>
                <a:lnTo>
                  <a:pt x="0" y="4116387"/>
                </a:lnTo>
                <a:lnTo>
                  <a:pt x="1588" y="4048125"/>
                </a:lnTo>
                <a:lnTo>
                  <a:pt x="11113" y="3987800"/>
                </a:lnTo>
                <a:lnTo>
                  <a:pt x="20638" y="3935412"/>
                </a:lnTo>
                <a:lnTo>
                  <a:pt x="34925" y="3890962"/>
                </a:lnTo>
                <a:lnTo>
                  <a:pt x="52388" y="3848100"/>
                </a:lnTo>
                <a:lnTo>
                  <a:pt x="69850" y="3811587"/>
                </a:lnTo>
                <a:lnTo>
                  <a:pt x="107950" y="3736975"/>
                </a:lnTo>
                <a:lnTo>
                  <a:pt x="127000" y="3697287"/>
                </a:lnTo>
                <a:lnTo>
                  <a:pt x="142875" y="3656012"/>
                </a:lnTo>
                <a:lnTo>
                  <a:pt x="157163" y="3609975"/>
                </a:lnTo>
                <a:lnTo>
                  <a:pt x="168275" y="3557587"/>
                </a:lnTo>
                <a:lnTo>
                  <a:pt x="176213" y="3497262"/>
                </a:lnTo>
                <a:lnTo>
                  <a:pt x="179388" y="3427412"/>
                </a:lnTo>
                <a:lnTo>
                  <a:pt x="176213" y="3360737"/>
                </a:lnTo>
                <a:lnTo>
                  <a:pt x="168275" y="3300412"/>
                </a:lnTo>
                <a:lnTo>
                  <a:pt x="157163" y="3248025"/>
                </a:lnTo>
                <a:lnTo>
                  <a:pt x="142875" y="3201987"/>
                </a:lnTo>
                <a:lnTo>
                  <a:pt x="127000" y="3160712"/>
                </a:lnTo>
                <a:lnTo>
                  <a:pt x="107950" y="3121025"/>
                </a:lnTo>
                <a:lnTo>
                  <a:pt x="88900" y="3084512"/>
                </a:lnTo>
                <a:lnTo>
                  <a:pt x="69850" y="3046412"/>
                </a:lnTo>
                <a:lnTo>
                  <a:pt x="52388" y="3009900"/>
                </a:lnTo>
                <a:lnTo>
                  <a:pt x="34925" y="2967037"/>
                </a:lnTo>
                <a:lnTo>
                  <a:pt x="20638" y="2922587"/>
                </a:lnTo>
                <a:lnTo>
                  <a:pt x="11113" y="2868612"/>
                </a:lnTo>
                <a:lnTo>
                  <a:pt x="1588" y="2809875"/>
                </a:lnTo>
                <a:lnTo>
                  <a:pt x="0" y="2741612"/>
                </a:lnTo>
                <a:lnTo>
                  <a:pt x="1588" y="2671762"/>
                </a:lnTo>
                <a:lnTo>
                  <a:pt x="11113" y="2613025"/>
                </a:lnTo>
                <a:lnTo>
                  <a:pt x="20638" y="2560637"/>
                </a:lnTo>
                <a:lnTo>
                  <a:pt x="34925" y="2513012"/>
                </a:lnTo>
                <a:lnTo>
                  <a:pt x="52388" y="2471737"/>
                </a:lnTo>
                <a:lnTo>
                  <a:pt x="69850" y="2433637"/>
                </a:lnTo>
                <a:lnTo>
                  <a:pt x="88900" y="2395537"/>
                </a:lnTo>
                <a:lnTo>
                  <a:pt x="107950" y="2359025"/>
                </a:lnTo>
                <a:lnTo>
                  <a:pt x="127000" y="2319337"/>
                </a:lnTo>
                <a:lnTo>
                  <a:pt x="142875" y="2278062"/>
                </a:lnTo>
                <a:lnTo>
                  <a:pt x="157163" y="2232025"/>
                </a:lnTo>
                <a:lnTo>
                  <a:pt x="168275" y="2179637"/>
                </a:lnTo>
                <a:lnTo>
                  <a:pt x="176213" y="2119312"/>
                </a:lnTo>
                <a:lnTo>
                  <a:pt x="179388" y="2051050"/>
                </a:lnTo>
                <a:lnTo>
                  <a:pt x="176213" y="1982787"/>
                </a:lnTo>
                <a:lnTo>
                  <a:pt x="168275" y="1922462"/>
                </a:lnTo>
                <a:lnTo>
                  <a:pt x="157163" y="1870075"/>
                </a:lnTo>
                <a:lnTo>
                  <a:pt x="142875" y="1824037"/>
                </a:lnTo>
                <a:lnTo>
                  <a:pt x="127000" y="1782762"/>
                </a:lnTo>
                <a:lnTo>
                  <a:pt x="107950" y="1743075"/>
                </a:lnTo>
                <a:lnTo>
                  <a:pt x="88900" y="1708150"/>
                </a:lnTo>
                <a:lnTo>
                  <a:pt x="69850" y="1671637"/>
                </a:lnTo>
                <a:lnTo>
                  <a:pt x="52388" y="1631950"/>
                </a:lnTo>
                <a:lnTo>
                  <a:pt x="34925" y="1589087"/>
                </a:lnTo>
                <a:lnTo>
                  <a:pt x="20638" y="1544637"/>
                </a:lnTo>
                <a:lnTo>
                  <a:pt x="11113" y="1492250"/>
                </a:lnTo>
                <a:lnTo>
                  <a:pt x="1588" y="1431925"/>
                </a:lnTo>
                <a:lnTo>
                  <a:pt x="0" y="1363662"/>
                </a:lnTo>
                <a:lnTo>
                  <a:pt x="1588" y="1295400"/>
                </a:lnTo>
                <a:lnTo>
                  <a:pt x="11113" y="1235075"/>
                </a:lnTo>
                <a:lnTo>
                  <a:pt x="20638" y="1182687"/>
                </a:lnTo>
                <a:lnTo>
                  <a:pt x="34925" y="1136650"/>
                </a:lnTo>
                <a:lnTo>
                  <a:pt x="52388" y="1095375"/>
                </a:lnTo>
                <a:lnTo>
                  <a:pt x="69850" y="1055687"/>
                </a:lnTo>
                <a:lnTo>
                  <a:pt x="88900" y="1017587"/>
                </a:lnTo>
                <a:lnTo>
                  <a:pt x="107950" y="981075"/>
                </a:lnTo>
                <a:lnTo>
                  <a:pt x="127000" y="942975"/>
                </a:lnTo>
                <a:lnTo>
                  <a:pt x="142875" y="901700"/>
                </a:lnTo>
                <a:lnTo>
                  <a:pt x="157163" y="854075"/>
                </a:lnTo>
                <a:lnTo>
                  <a:pt x="168275" y="801687"/>
                </a:lnTo>
                <a:lnTo>
                  <a:pt x="176213" y="744537"/>
                </a:lnTo>
                <a:lnTo>
                  <a:pt x="179388" y="673100"/>
                </a:lnTo>
                <a:lnTo>
                  <a:pt x="176213" y="606425"/>
                </a:lnTo>
                <a:lnTo>
                  <a:pt x="168275" y="546100"/>
                </a:lnTo>
                <a:lnTo>
                  <a:pt x="157163" y="496887"/>
                </a:lnTo>
                <a:lnTo>
                  <a:pt x="142875" y="450850"/>
                </a:lnTo>
                <a:lnTo>
                  <a:pt x="127000" y="409575"/>
                </a:lnTo>
                <a:lnTo>
                  <a:pt x="109538" y="369887"/>
                </a:lnTo>
                <a:lnTo>
                  <a:pt x="92075" y="334962"/>
                </a:lnTo>
                <a:lnTo>
                  <a:pt x="73025" y="296862"/>
                </a:lnTo>
                <a:lnTo>
                  <a:pt x="53975" y="260350"/>
                </a:lnTo>
                <a:lnTo>
                  <a:pt x="38100" y="217487"/>
                </a:lnTo>
                <a:lnTo>
                  <a:pt x="22225" y="174625"/>
                </a:lnTo>
                <a:lnTo>
                  <a:pt x="12700" y="122237"/>
                </a:lnTo>
                <a:lnTo>
                  <a:pt x="4763" y="66675"/>
                </a:lnTo>
                <a:close/>
              </a:path>
            </a:pathLst>
          </a:cu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47AD4290-1EE1-44F4-95C2-68AB19DD24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0093" y="0"/>
            <a:ext cx="334174" cy="6858000"/>
          </a:xfrm>
          <a:custGeom>
            <a:avLst/>
            <a:gdLst>
              <a:gd name="connsiteX0" fmla="*/ 189795 w 334174"/>
              <a:gd name="connsiteY0" fmla="*/ 0 h 6858000"/>
              <a:gd name="connsiteX1" fmla="*/ 334174 w 334174"/>
              <a:gd name="connsiteY1" fmla="*/ 0 h 6858000"/>
              <a:gd name="connsiteX2" fmla="*/ 329135 w 334174"/>
              <a:gd name="connsiteY2" fmla="*/ 66675 h 6858000"/>
              <a:gd name="connsiteX3" fmla="*/ 320737 w 334174"/>
              <a:gd name="connsiteY3" fmla="*/ 122237 h 6858000"/>
              <a:gd name="connsiteX4" fmla="*/ 310660 w 334174"/>
              <a:gd name="connsiteY4" fmla="*/ 174625 h 6858000"/>
              <a:gd name="connsiteX5" fmla="*/ 293864 w 334174"/>
              <a:gd name="connsiteY5" fmla="*/ 217487 h 6858000"/>
              <a:gd name="connsiteX6" fmla="*/ 277068 w 334174"/>
              <a:gd name="connsiteY6" fmla="*/ 260350 h 6858000"/>
              <a:gd name="connsiteX7" fmla="*/ 256913 w 334174"/>
              <a:gd name="connsiteY7" fmla="*/ 296862 h 6858000"/>
              <a:gd name="connsiteX8" fmla="*/ 236758 w 334174"/>
              <a:gd name="connsiteY8" fmla="*/ 334962 h 6858000"/>
              <a:gd name="connsiteX9" fmla="*/ 218282 w 334174"/>
              <a:gd name="connsiteY9" fmla="*/ 369887 h 6858000"/>
              <a:gd name="connsiteX10" fmla="*/ 199806 w 334174"/>
              <a:gd name="connsiteY10" fmla="*/ 409575 h 6858000"/>
              <a:gd name="connsiteX11" fmla="*/ 183011 w 334174"/>
              <a:gd name="connsiteY11" fmla="*/ 450850 h 6858000"/>
              <a:gd name="connsiteX12" fmla="*/ 167894 w 334174"/>
              <a:gd name="connsiteY12" fmla="*/ 496887 h 6858000"/>
              <a:gd name="connsiteX13" fmla="*/ 156137 w 334174"/>
              <a:gd name="connsiteY13" fmla="*/ 546100 h 6858000"/>
              <a:gd name="connsiteX14" fmla="*/ 147738 w 334174"/>
              <a:gd name="connsiteY14" fmla="*/ 606425 h 6858000"/>
              <a:gd name="connsiteX15" fmla="*/ 144379 w 334174"/>
              <a:gd name="connsiteY15" fmla="*/ 673100 h 6858000"/>
              <a:gd name="connsiteX16" fmla="*/ 147738 w 334174"/>
              <a:gd name="connsiteY16" fmla="*/ 744537 h 6858000"/>
              <a:gd name="connsiteX17" fmla="*/ 156137 w 334174"/>
              <a:gd name="connsiteY17" fmla="*/ 801687 h 6858000"/>
              <a:gd name="connsiteX18" fmla="*/ 167894 w 334174"/>
              <a:gd name="connsiteY18" fmla="*/ 854075 h 6858000"/>
              <a:gd name="connsiteX19" fmla="*/ 183011 w 334174"/>
              <a:gd name="connsiteY19" fmla="*/ 901700 h 6858000"/>
              <a:gd name="connsiteX20" fmla="*/ 199806 w 334174"/>
              <a:gd name="connsiteY20" fmla="*/ 942975 h 6858000"/>
              <a:gd name="connsiteX21" fmla="*/ 219962 w 334174"/>
              <a:gd name="connsiteY21" fmla="*/ 981075 h 6858000"/>
              <a:gd name="connsiteX22" fmla="*/ 240117 w 334174"/>
              <a:gd name="connsiteY22" fmla="*/ 1017587 h 6858000"/>
              <a:gd name="connsiteX23" fmla="*/ 260272 w 334174"/>
              <a:gd name="connsiteY23" fmla="*/ 1055687 h 6858000"/>
              <a:gd name="connsiteX24" fmla="*/ 278747 w 334174"/>
              <a:gd name="connsiteY24" fmla="*/ 1095375 h 6858000"/>
              <a:gd name="connsiteX25" fmla="*/ 297223 w 334174"/>
              <a:gd name="connsiteY25" fmla="*/ 1136650 h 6858000"/>
              <a:gd name="connsiteX26" fmla="*/ 312339 w 334174"/>
              <a:gd name="connsiteY26" fmla="*/ 1182687 h 6858000"/>
              <a:gd name="connsiteX27" fmla="*/ 322417 w 334174"/>
              <a:gd name="connsiteY27" fmla="*/ 1235075 h 6858000"/>
              <a:gd name="connsiteX28" fmla="*/ 332494 w 334174"/>
              <a:gd name="connsiteY28" fmla="*/ 1295400 h 6858000"/>
              <a:gd name="connsiteX29" fmla="*/ 334174 w 334174"/>
              <a:gd name="connsiteY29" fmla="*/ 1363662 h 6858000"/>
              <a:gd name="connsiteX30" fmla="*/ 332494 w 334174"/>
              <a:gd name="connsiteY30" fmla="*/ 1431925 h 6858000"/>
              <a:gd name="connsiteX31" fmla="*/ 322417 w 334174"/>
              <a:gd name="connsiteY31" fmla="*/ 1492250 h 6858000"/>
              <a:gd name="connsiteX32" fmla="*/ 312339 w 334174"/>
              <a:gd name="connsiteY32" fmla="*/ 1544637 h 6858000"/>
              <a:gd name="connsiteX33" fmla="*/ 297223 w 334174"/>
              <a:gd name="connsiteY33" fmla="*/ 1589087 h 6858000"/>
              <a:gd name="connsiteX34" fmla="*/ 278747 w 334174"/>
              <a:gd name="connsiteY34" fmla="*/ 1631950 h 6858000"/>
              <a:gd name="connsiteX35" fmla="*/ 260272 w 334174"/>
              <a:gd name="connsiteY35" fmla="*/ 1671637 h 6858000"/>
              <a:gd name="connsiteX36" fmla="*/ 240117 w 334174"/>
              <a:gd name="connsiteY36" fmla="*/ 1708150 h 6858000"/>
              <a:gd name="connsiteX37" fmla="*/ 219962 w 334174"/>
              <a:gd name="connsiteY37" fmla="*/ 1743075 h 6858000"/>
              <a:gd name="connsiteX38" fmla="*/ 199806 w 334174"/>
              <a:gd name="connsiteY38" fmla="*/ 1782762 h 6858000"/>
              <a:gd name="connsiteX39" fmla="*/ 183011 w 334174"/>
              <a:gd name="connsiteY39" fmla="*/ 1824037 h 6858000"/>
              <a:gd name="connsiteX40" fmla="*/ 167894 w 334174"/>
              <a:gd name="connsiteY40" fmla="*/ 1870075 h 6858000"/>
              <a:gd name="connsiteX41" fmla="*/ 156137 w 334174"/>
              <a:gd name="connsiteY41" fmla="*/ 1922462 h 6858000"/>
              <a:gd name="connsiteX42" fmla="*/ 147738 w 334174"/>
              <a:gd name="connsiteY42" fmla="*/ 1982787 h 6858000"/>
              <a:gd name="connsiteX43" fmla="*/ 144379 w 334174"/>
              <a:gd name="connsiteY43" fmla="*/ 2051050 h 6858000"/>
              <a:gd name="connsiteX44" fmla="*/ 147738 w 334174"/>
              <a:gd name="connsiteY44" fmla="*/ 2119312 h 6858000"/>
              <a:gd name="connsiteX45" fmla="*/ 156137 w 334174"/>
              <a:gd name="connsiteY45" fmla="*/ 2179637 h 6858000"/>
              <a:gd name="connsiteX46" fmla="*/ 167894 w 334174"/>
              <a:gd name="connsiteY46" fmla="*/ 2232025 h 6858000"/>
              <a:gd name="connsiteX47" fmla="*/ 183011 w 334174"/>
              <a:gd name="connsiteY47" fmla="*/ 2278062 h 6858000"/>
              <a:gd name="connsiteX48" fmla="*/ 199806 w 334174"/>
              <a:gd name="connsiteY48" fmla="*/ 2319337 h 6858000"/>
              <a:gd name="connsiteX49" fmla="*/ 219962 w 334174"/>
              <a:gd name="connsiteY49" fmla="*/ 2359025 h 6858000"/>
              <a:gd name="connsiteX50" fmla="*/ 240117 w 334174"/>
              <a:gd name="connsiteY50" fmla="*/ 2395537 h 6858000"/>
              <a:gd name="connsiteX51" fmla="*/ 260272 w 334174"/>
              <a:gd name="connsiteY51" fmla="*/ 2433637 h 6858000"/>
              <a:gd name="connsiteX52" fmla="*/ 278747 w 334174"/>
              <a:gd name="connsiteY52" fmla="*/ 2471737 h 6858000"/>
              <a:gd name="connsiteX53" fmla="*/ 297223 w 334174"/>
              <a:gd name="connsiteY53" fmla="*/ 2513012 h 6858000"/>
              <a:gd name="connsiteX54" fmla="*/ 312339 w 334174"/>
              <a:gd name="connsiteY54" fmla="*/ 2560637 h 6858000"/>
              <a:gd name="connsiteX55" fmla="*/ 322417 w 334174"/>
              <a:gd name="connsiteY55" fmla="*/ 2613025 h 6858000"/>
              <a:gd name="connsiteX56" fmla="*/ 332494 w 334174"/>
              <a:gd name="connsiteY56" fmla="*/ 2671762 h 6858000"/>
              <a:gd name="connsiteX57" fmla="*/ 334174 w 334174"/>
              <a:gd name="connsiteY57" fmla="*/ 2741612 h 6858000"/>
              <a:gd name="connsiteX58" fmla="*/ 332494 w 334174"/>
              <a:gd name="connsiteY58" fmla="*/ 2809875 h 6858000"/>
              <a:gd name="connsiteX59" fmla="*/ 322417 w 334174"/>
              <a:gd name="connsiteY59" fmla="*/ 2868612 h 6858000"/>
              <a:gd name="connsiteX60" fmla="*/ 312339 w 334174"/>
              <a:gd name="connsiteY60" fmla="*/ 2922587 h 6858000"/>
              <a:gd name="connsiteX61" fmla="*/ 297223 w 334174"/>
              <a:gd name="connsiteY61" fmla="*/ 2967037 h 6858000"/>
              <a:gd name="connsiteX62" fmla="*/ 278747 w 334174"/>
              <a:gd name="connsiteY62" fmla="*/ 3009900 h 6858000"/>
              <a:gd name="connsiteX63" fmla="*/ 260272 w 334174"/>
              <a:gd name="connsiteY63" fmla="*/ 3046412 h 6858000"/>
              <a:gd name="connsiteX64" fmla="*/ 240117 w 334174"/>
              <a:gd name="connsiteY64" fmla="*/ 3084512 h 6858000"/>
              <a:gd name="connsiteX65" fmla="*/ 219962 w 334174"/>
              <a:gd name="connsiteY65" fmla="*/ 3121025 h 6858000"/>
              <a:gd name="connsiteX66" fmla="*/ 199806 w 334174"/>
              <a:gd name="connsiteY66" fmla="*/ 3160712 h 6858000"/>
              <a:gd name="connsiteX67" fmla="*/ 183011 w 334174"/>
              <a:gd name="connsiteY67" fmla="*/ 3201987 h 6858000"/>
              <a:gd name="connsiteX68" fmla="*/ 167894 w 334174"/>
              <a:gd name="connsiteY68" fmla="*/ 3248025 h 6858000"/>
              <a:gd name="connsiteX69" fmla="*/ 156137 w 334174"/>
              <a:gd name="connsiteY69" fmla="*/ 3300412 h 6858000"/>
              <a:gd name="connsiteX70" fmla="*/ 147738 w 334174"/>
              <a:gd name="connsiteY70" fmla="*/ 3360737 h 6858000"/>
              <a:gd name="connsiteX71" fmla="*/ 144379 w 334174"/>
              <a:gd name="connsiteY71" fmla="*/ 3427412 h 6858000"/>
              <a:gd name="connsiteX72" fmla="*/ 147738 w 334174"/>
              <a:gd name="connsiteY72" fmla="*/ 3497262 h 6858000"/>
              <a:gd name="connsiteX73" fmla="*/ 156137 w 334174"/>
              <a:gd name="connsiteY73" fmla="*/ 3557587 h 6858000"/>
              <a:gd name="connsiteX74" fmla="*/ 167894 w 334174"/>
              <a:gd name="connsiteY74" fmla="*/ 3609975 h 6858000"/>
              <a:gd name="connsiteX75" fmla="*/ 183011 w 334174"/>
              <a:gd name="connsiteY75" fmla="*/ 3656012 h 6858000"/>
              <a:gd name="connsiteX76" fmla="*/ 199806 w 334174"/>
              <a:gd name="connsiteY76" fmla="*/ 3697287 h 6858000"/>
              <a:gd name="connsiteX77" fmla="*/ 219962 w 334174"/>
              <a:gd name="connsiteY77" fmla="*/ 3736975 h 6858000"/>
              <a:gd name="connsiteX78" fmla="*/ 260272 w 334174"/>
              <a:gd name="connsiteY78" fmla="*/ 3811587 h 6858000"/>
              <a:gd name="connsiteX79" fmla="*/ 278747 w 334174"/>
              <a:gd name="connsiteY79" fmla="*/ 3848100 h 6858000"/>
              <a:gd name="connsiteX80" fmla="*/ 297223 w 334174"/>
              <a:gd name="connsiteY80" fmla="*/ 3890962 h 6858000"/>
              <a:gd name="connsiteX81" fmla="*/ 312339 w 334174"/>
              <a:gd name="connsiteY81" fmla="*/ 3935412 h 6858000"/>
              <a:gd name="connsiteX82" fmla="*/ 322417 w 334174"/>
              <a:gd name="connsiteY82" fmla="*/ 3987800 h 6858000"/>
              <a:gd name="connsiteX83" fmla="*/ 332494 w 334174"/>
              <a:gd name="connsiteY83" fmla="*/ 4048125 h 6858000"/>
              <a:gd name="connsiteX84" fmla="*/ 334174 w 334174"/>
              <a:gd name="connsiteY84" fmla="*/ 4116387 h 6858000"/>
              <a:gd name="connsiteX85" fmla="*/ 332494 w 334174"/>
              <a:gd name="connsiteY85" fmla="*/ 4186237 h 6858000"/>
              <a:gd name="connsiteX86" fmla="*/ 322417 w 334174"/>
              <a:gd name="connsiteY86" fmla="*/ 4244975 h 6858000"/>
              <a:gd name="connsiteX87" fmla="*/ 312339 w 334174"/>
              <a:gd name="connsiteY87" fmla="*/ 4297362 h 6858000"/>
              <a:gd name="connsiteX88" fmla="*/ 297223 w 334174"/>
              <a:gd name="connsiteY88" fmla="*/ 4343400 h 6858000"/>
              <a:gd name="connsiteX89" fmla="*/ 278747 w 334174"/>
              <a:gd name="connsiteY89" fmla="*/ 4386262 h 6858000"/>
              <a:gd name="connsiteX90" fmla="*/ 260272 w 334174"/>
              <a:gd name="connsiteY90" fmla="*/ 4424362 h 6858000"/>
              <a:gd name="connsiteX91" fmla="*/ 219962 w 334174"/>
              <a:gd name="connsiteY91" fmla="*/ 4498975 h 6858000"/>
              <a:gd name="connsiteX92" fmla="*/ 199806 w 334174"/>
              <a:gd name="connsiteY92" fmla="*/ 4537075 h 6858000"/>
              <a:gd name="connsiteX93" fmla="*/ 183011 w 334174"/>
              <a:gd name="connsiteY93" fmla="*/ 4579937 h 6858000"/>
              <a:gd name="connsiteX94" fmla="*/ 167894 w 334174"/>
              <a:gd name="connsiteY94" fmla="*/ 4625975 h 6858000"/>
              <a:gd name="connsiteX95" fmla="*/ 156137 w 334174"/>
              <a:gd name="connsiteY95" fmla="*/ 4678362 h 6858000"/>
              <a:gd name="connsiteX96" fmla="*/ 147738 w 334174"/>
              <a:gd name="connsiteY96" fmla="*/ 4738687 h 6858000"/>
              <a:gd name="connsiteX97" fmla="*/ 144379 w 334174"/>
              <a:gd name="connsiteY97" fmla="*/ 4806950 h 6858000"/>
              <a:gd name="connsiteX98" fmla="*/ 147738 w 334174"/>
              <a:gd name="connsiteY98" fmla="*/ 4875212 h 6858000"/>
              <a:gd name="connsiteX99" fmla="*/ 156137 w 334174"/>
              <a:gd name="connsiteY99" fmla="*/ 4935537 h 6858000"/>
              <a:gd name="connsiteX100" fmla="*/ 167894 w 334174"/>
              <a:gd name="connsiteY100" fmla="*/ 4987925 h 6858000"/>
              <a:gd name="connsiteX101" fmla="*/ 183011 w 334174"/>
              <a:gd name="connsiteY101" fmla="*/ 5033962 h 6858000"/>
              <a:gd name="connsiteX102" fmla="*/ 199806 w 334174"/>
              <a:gd name="connsiteY102" fmla="*/ 5075237 h 6858000"/>
              <a:gd name="connsiteX103" fmla="*/ 219962 w 334174"/>
              <a:gd name="connsiteY103" fmla="*/ 5114925 h 6858000"/>
              <a:gd name="connsiteX104" fmla="*/ 240117 w 334174"/>
              <a:gd name="connsiteY104" fmla="*/ 5149850 h 6858000"/>
              <a:gd name="connsiteX105" fmla="*/ 260272 w 334174"/>
              <a:gd name="connsiteY105" fmla="*/ 5186362 h 6858000"/>
              <a:gd name="connsiteX106" fmla="*/ 278747 w 334174"/>
              <a:gd name="connsiteY106" fmla="*/ 5226050 h 6858000"/>
              <a:gd name="connsiteX107" fmla="*/ 297223 w 334174"/>
              <a:gd name="connsiteY107" fmla="*/ 5268912 h 6858000"/>
              <a:gd name="connsiteX108" fmla="*/ 312339 w 334174"/>
              <a:gd name="connsiteY108" fmla="*/ 5313362 h 6858000"/>
              <a:gd name="connsiteX109" fmla="*/ 322417 w 334174"/>
              <a:gd name="connsiteY109" fmla="*/ 5365750 h 6858000"/>
              <a:gd name="connsiteX110" fmla="*/ 332494 w 334174"/>
              <a:gd name="connsiteY110" fmla="*/ 5426075 h 6858000"/>
              <a:gd name="connsiteX111" fmla="*/ 334174 w 334174"/>
              <a:gd name="connsiteY111" fmla="*/ 5494337 h 6858000"/>
              <a:gd name="connsiteX112" fmla="*/ 332494 w 334174"/>
              <a:gd name="connsiteY112" fmla="*/ 5562600 h 6858000"/>
              <a:gd name="connsiteX113" fmla="*/ 322417 w 334174"/>
              <a:gd name="connsiteY113" fmla="*/ 5622925 h 6858000"/>
              <a:gd name="connsiteX114" fmla="*/ 312339 w 334174"/>
              <a:gd name="connsiteY114" fmla="*/ 5675312 h 6858000"/>
              <a:gd name="connsiteX115" fmla="*/ 297223 w 334174"/>
              <a:gd name="connsiteY115" fmla="*/ 5721350 h 6858000"/>
              <a:gd name="connsiteX116" fmla="*/ 278747 w 334174"/>
              <a:gd name="connsiteY116" fmla="*/ 5762625 h 6858000"/>
              <a:gd name="connsiteX117" fmla="*/ 260272 w 334174"/>
              <a:gd name="connsiteY117" fmla="*/ 5802312 h 6858000"/>
              <a:gd name="connsiteX118" fmla="*/ 240117 w 334174"/>
              <a:gd name="connsiteY118" fmla="*/ 5840412 h 6858000"/>
              <a:gd name="connsiteX119" fmla="*/ 219962 w 334174"/>
              <a:gd name="connsiteY119" fmla="*/ 5876925 h 6858000"/>
              <a:gd name="connsiteX120" fmla="*/ 199806 w 334174"/>
              <a:gd name="connsiteY120" fmla="*/ 5915025 h 6858000"/>
              <a:gd name="connsiteX121" fmla="*/ 183011 w 334174"/>
              <a:gd name="connsiteY121" fmla="*/ 5956300 h 6858000"/>
              <a:gd name="connsiteX122" fmla="*/ 167894 w 334174"/>
              <a:gd name="connsiteY122" fmla="*/ 6003925 h 6858000"/>
              <a:gd name="connsiteX123" fmla="*/ 156137 w 334174"/>
              <a:gd name="connsiteY123" fmla="*/ 6056312 h 6858000"/>
              <a:gd name="connsiteX124" fmla="*/ 147738 w 334174"/>
              <a:gd name="connsiteY124" fmla="*/ 6113462 h 6858000"/>
              <a:gd name="connsiteX125" fmla="*/ 144379 w 334174"/>
              <a:gd name="connsiteY125" fmla="*/ 6183312 h 6858000"/>
              <a:gd name="connsiteX126" fmla="*/ 147738 w 334174"/>
              <a:gd name="connsiteY126" fmla="*/ 6251575 h 6858000"/>
              <a:gd name="connsiteX127" fmla="*/ 156137 w 334174"/>
              <a:gd name="connsiteY127" fmla="*/ 6311900 h 6858000"/>
              <a:gd name="connsiteX128" fmla="*/ 167894 w 334174"/>
              <a:gd name="connsiteY128" fmla="*/ 6361112 h 6858000"/>
              <a:gd name="connsiteX129" fmla="*/ 183011 w 334174"/>
              <a:gd name="connsiteY129" fmla="*/ 6407150 h 6858000"/>
              <a:gd name="connsiteX130" fmla="*/ 199806 w 334174"/>
              <a:gd name="connsiteY130" fmla="*/ 6448425 h 6858000"/>
              <a:gd name="connsiteX131" fmla="*/ 218282 w 334174"/>
              <a:gd name="connsiteY131" fmla="*/ 6488112 h 6858000"/>
              <a:gd name="connsiteX132" fmla="*/ 236758 w 334174"/>
              <a:gd name="connsiteY132" fmla="*/ 6523037 h 6858000"/>
              <a:gd name="connsiteX133" fmla="*/ 256913 w 334174"/>
              <a:gd name="connsiteY133" fmla="*/ 6561137 h 6858000"/>
              <a:gd name="connsiteX134" fmla="*/ 277068 w 334174"/>
              <a:gd name="connsiteY134" fmla="*/ 6597650 h 6858000"/>
              <a:gd name="connsiteX135" fmla="*/ 293864 w 334174"/>
              <a:gd name="connsiteY135" fmla="*/ 6640512 h 6858000"/>
              <a:gd name="connsiteX136" fmla="*/ 310660 w 334174"/>
              <a:gd name="connsiteY136" fmla="*/ 6683375 h 6858000"/>
              <a:gd name="connsiteX137" fmla="*/ 320737 w 334174"/>
              <a:gd name="connsiteY137" fmla="*/ 6735762 h 6858000"/>
              <a:gd name="connsiteX138" fmla="*/ 329135 w 334174"/>
              <a:gd name="connsiteY138" fmla="*/ 6791325 h 6858000"/>
              <a:gd name="connsiteX139" fmla="*/ 334174 w 334174"/>
              <a:gd name="connsiteY139" fmla="*/ 6858000 h 6858000"/>
              <a:gd name="connsiteX140" fmla="*/ 189795 w 334174"/>
              <a:gd name="connsiteY140" fmla="*/ 6858000 h 6858000"/>
              <a:gd name="connsiteX141" fmla="*/ 184756 w 334174"/>
              <a:gd name="connsiteY141" fmla="*/ 6791325 h 6858000"/>
              <a:gd name="connsiteX142" fmla="*/ 176358 w 334174"/>
              <a:gd name="connsiteY142" fmla="*/ 6735762 h 6858000"/>
              <a:gd name="connsiteX143" fmla="*/ 166281 w 334174"/>
              <a:gd name="connsiteY143" fmla="*/ 6683375 h 6858000"/>
              <a:gd name="connsiteX144" fmla="*/ 149485 w 334174"/>
              <a:gd name="connsiteY144" fmla="*/ 6640512 h 6858000"/>
              <a:gd name="connsiteX145" fmla="*/ 132689 w 334174"/>
              <a:gd name="connsiteY145" fmla="*/ 6597650 h 6858000"/>
              <a:gd name="connsiteX146" fmla="*/ 112534 w 334174"/>
              <a:gd name="connsiteY146" fmla="*/ 6561137 h 6858000"/>
              <a:gd name="connsiteX147" fmla="*/ 92379 w 334174"/>
              <a:gd name="connsiteY147" fmla="*/ 6523037 h 6858000"/>
              <a:gd name="connsiteX148" fmla="*/ 73903 w 334174"/>
              <a:gd name="connsiteY148" fmla="*/ 6488112 h 6858000"/>
              <a:gd name="connsiteX149" fmla="*/ 55427 w 334174"/>
              <a:gd name="connsiteY149" fmla="*/ 6448425 h 6858000"/>
              <a:gd name="connsiteX150" fmla="*/ 38632 w 334174"/>
              <a:gd name="connsiteY150" fmla="*/ 6407150 h 6858000"/>
              <a:gd name="connsiteX151" fmla="*/ 23515 w 334174"/>
              <a:gd name="connsiteY151" fmla="*/ 6361112 h 6858000"/>
              <a:gd name="connsiteX152" fmla="*/ 11758 w 334174"/>
              <a:gd name="connsiteY152" fmla="*/ 6311900 h 6858000"/>
              <a:gd name="connsiteX153" fmla="*/ 3359 w 334174"/>
              <a:gd name="connsiteY153" fmla="*/ 6251575 h 6858000"/>
              <a:gd name="connsiteX154" fmla="*/ 0 w 334174"/>
              <a:gd name="connsiteY154" fmla="*/ 6183312 h 6858000"/>
              <a:gd name="connsiteX155" fmla="*/ 3359 w 334174"/>
              <a:gd name="connsiteY155" fmla="*/ 6113462 h 6858000"/>
              <a:gd name="connsiteX156" fmla="*/ 11758 w 334174"/>
              <a:gd name="connsiteY156" fmla="*/ 6056312 h 6858000"/>
              <a:gd name="connsiteX157" fmla="*/ 23515 w 334174"/>
              <a:gd name="connsiteY157" fmla="*/ 6003925 h 6858000"/>
              <a:gd name="connsiteX158" fmla="*/ 38632 w 334174"/>
              <a:gd name="connsiteY158" fmla="*/ 5956300 h 6858000"/>
              <a:gd name="connsiteX159" fmla="*/ 55427 w 334174"/>
              <a:gd name="connsiteY159" fmla="*/ 5915025 h 6858000"/>
              <a:gd name="connsiteX160" fmla="*/ 75583 w 334174"/>
              <a:gd name="connsiteY160" fmla="*/ 5876925 h 6858000"/>
              <a:gd name="connsiteX161" fmla="*/ 95738 w 334174"/>
              <a:gd name="connsiteY161" fmla="*/ 5840412 h 6858000"/>
              <a:gd name="connsiteX162" fmla="*/ 115893 w 334174"/>
              <a:gd name="connsiteY162" fmla="*/ 5802312 h 6858000"/>
              <a:gd name="connsiteX163" fmla="*/ 134368 w 334174"/>
              <a:gd name="connsiteY163" fmla="*/ 5762625 h 6858000"/>
              <a:gd name="connsiteX164" fmla="*/ 152844 w 334174"/>
              <a:gd name="connsiteY164" fmla="*/ 5721350 h 6858000"/>
              <a:gd name="connsiteX165" fmla="*/ 167960 w 334174"/>
              <a:gd name="connsiteY165" fmla="*/ 5675312 h 6858000"/>
              <a:gd name="connsiteX166" fmla="*/ 178038 w 334174"/>
              <a:gd name="connsiteY166" fmla="*/ 5622925 h 6858000"/>
              <a:gd name="connsiteX167" fmla="*/ 188115 w 334174"/>
              <a:gd name="connsiteY167" fmla="*/ 5562600 h 6858000"/>
              <a:gd name="connsiteX168" fmla="*/ 189795 w 334174"/>
              <a:gd name="connsiteY168" fmla="*/ 5494337 h 6858000"/>
              <a:gd name="connsiteX169" fmla="*/ 188115 w 334174"/>
              <a:gd name="connsiteY169" fmla="*/ 5426075 h 6858000"/>
              <a:gd name="connsiteX170" fmla="*/ 178038 w 334174"/>
              <a:gd name="connsiteY170" fmla="*/ 5365750 h 6858000"/>
              <a:gd name="connsiteX171" fmla="*/ 167960 w 334174"/>
              <a:gd name="connsiteY171" fmla="*/ 5313362 h 6858000"/>
              <a:gd name="connsiteX172" fmla="*/ 152844 w 334174"/>
              <a:gd name="connsiteY172" fmla="*/ 5268912 h 6858000"/>
              <a:gd name="connsiteX173" fmla="*/ 134368 w 334174"/>
              <a:gd name="connsiteY173" fmla="*/ 5226050 h 6858000"/>
              <a:gd name="connsiteX174" fmla="*/ 115893 w 334174"/>
              <a:gd name="connsiteY174" fmla="*/ 5186362 h 6858000"/>
              <a:gd name="connsiteX175" fmla="*/ 95738 w 334174"/>
              <a:gd name="connsiteY175" fmla="*/ 5149850 h 6858000"/>
              <a:gd name="connsiteX176" fmla="*/ 75583 w 334174"/>
              <a:gd name="connsiteY176" fmla="*/ 5114925 h 6858000"/>
              <a:gd name="connsiteX177" fmla="*/ 55427 w 334174"/>
              <a:gd name="connsiteY177" fmla="*/ 5075237 h 6858000"/>
              <a:gd name="connsiteX178" fmla="*/ 38632 w 334174"/>
              <a:gd name="connsiteY178" fmla="*/ 5033962 h 6858000"/>
              <a:gd name="connsiteX179" fmla="*/ 23515 w 334174"/>
              <a:gd name="connsiteY179" fmla="*/ 4987925 h 6858000"/>
              <a:gd name="connsiteX180" fmla="*/ 11758 w 334174"/>
              <a:gd name="connsiteY180" fmla="*/ 4935537 h 6858000"/>
              <a:gd name="connsiteX181" fmla="*/ 3359 w 334174"/>
              <a:gd name="connsiteY181" fmla="*/ 4875212 h 6858000"/>
              <a:gd name="connsiteX182" fmla="*/ 0 w 334174"/>
              <a:gd name="connsiteY182" fmla="*/ 4806950 h 6858000"/>
              <a:gd name="connsiteX183" fmla="*/ 3359 w 334174"/>
              <a:gd name="connsiteY183" fmla="*/ 4738687 h 6858000"/>
              <a:gd name="connsiteX184" fmla="*/ 11758 w 334174"/>
              <a:gd name="connsiteY184" fmla="*/ 4678362 h 6858000"/>
              <a:gd name="connsiteX185" fmla="*/ 23515 w 334174"/>
              <a:gd name="connsiteY185" fmla="*/ 4625975 h 6858000"/>
              <a:gd name="connsiteX186" fmla="*/ 38632 w 334174"/>
              <a:gd name="connsiteY186" fmla="*/ 4579937 h 6858000"/>
              <a:gd name="connsiteX187" fmla="*/ 55427 w 334174"/>
              <a:gd name="connsiteY187" fmla="*/ 4537075 h 6858000"/>
              <a:gd name="connsiteX188" fmla="*/ 75583 w 334174"/>
              <a:gd name="connsiteY188" fmla="*/ 4498975 h 6858000"/>
              <a:gd name="connsiteX189" fmla="*/ 115893 w 334174"/>
              <a:gd name="connsiteY189" fmla="*/ 4424362 h 6858000"/>
              <a:gd name="connsiteX190" fmla="*/ 134368 w 334174"/>
              <a:gd name="connsiteY190" fmla="*/ 4386262 h 6858000"/>
              <a:gd name="connsiteX191" fmla="*/ 152844 w 334174"/>
              <a:gd name="connsiteY191" fmla="*/ 4343400 h 6858000"/>
              <a:gd name="connsiteX192" fmla="*/ 167960 w 334174"/>
              <a:gd name="connsiteY192" fmla="*/ 4297362 h 6858000"/>
              <a:gd name="connsiteX193" fmla="*/ 178038 w 334174"/>
              <a:gd name="connsiteY193" fmla="*/ 4244975 h 6858000"/>
              <a:gd name="connsiteX194" fmla="*/ 188115 w 334174"/>
              <a:gd name="connsiteY194" fmla="*/ 4186237 h 6858000"/>
              <a:gd name="connsiteX195" fmla="*/ 189795 w 334174"/>
              <a:gd name="connsiteY195" fmla="*/ 4116387 h 6858000"/>
              <a:gd name="connsiteX196" fmla="*/ 188115 w 334174"/>
              <a:gd name="connsiteY196" fmla="*/ 4048125 h 6858000"/>
              <a:gd name="connsiteX197" fmla="*/ 178038 w 334174"/>
              <a:gd name="connsiteY197" fmla="*/ 3987800 h 6858000"/>
              <a:gd name="connsiteX198" fmla="*/ 167960 w 334174"/>
              <a:gd name="connsiteY198" fmla="*/ 3935412 h 6858000"/>
              <a:gd name="connsiteX199" fmla="*/ 152844 w 334174"/>
              <a:gd name="connsiteY199" fmla="*/ 3890962 h 6858000"/>
              <a:gd name="connsiteX200" fmla="*/ 134368 w 334174"/>
              <a:gd name="connsiteY200" fmla="*/ 3848100 h 6858000"/>
              <a:gd name="connsiteX201" fmla="*/ 115893 w 334174"/>
              <a:gd name="connsiteY201" fmla="*/ 3811587 h 6858000"/>
              <a:gd name="connsiteX202" fmla="*/ 75583 w 334174"/>
              <a:gd name="connsiteY202" fmla="*/ 3736975 h 6858000"/>
              <a:gd name="connsiteX203" fmla="*/ 55427 w 334174"/>
              <a:gd name="connsiteY203" fmla="*/ 3697287 h 6858000"/>
              <a:gd name="connsiteX204" fmla="*/ 38632 w 334174"/>
              <a:gd name="connsiteY204" fmla="*/ 3656012 h 6858000"/>
              <a:gd name="connsiteX205" fmla="*/ 23515 w 334174"/>
              <a:gd name="connsiteY205" fmla="*/ 3609975 h 6858000"/>
              <a:gd name="connsiteX206" fmla="*/ 11758 w 334174"/>
              <a:gd name="connsiteY206" fmla="*/ 3557587 h 6858000"/>
              <a:gd name="connsiteX207" fmla="*/ 3359 w 334174"/>
              <a:gd name="connsiteY207" fmla="*/ 3497262 h 6858000"/>
              <a:gd name="connsiteX208" fmla="*/ 0 w 334174"/>
              <a:gd name="connsiteY208" fmla="*/ 3427412 h 6858000"/>
              <a:gd name="connsiteX209" fmla="*/ 3359 w 334174"/>
              <a:gd name="connsiteY209" fmla="*/ 3360737 h 6858000"/>
              <a:gd name="connsiteX210" fmla="*/ 11758 w 334174"/>
              <a:gd name="connsiteY210" fmla="*/ 3300412 h 6858000"/>
              <a:gd name="connsiteX211" fmla="*/ 23515 w 334174"/>
              <a:gd name="connsiteY211" fmla="*/ 3248025 h 6858000"/>
              <a:gd name="connsiteX212" fmla="*/ 38632 w 334174"/>
              <a:gd name="connsiteY212" fmla="*/ 3201987 h 6858000"/>
              <a:gd name="connsiteX213" fmla="*/ 55427 w 334174"/>
              <a:gd name="connsiteY213" fmla="*/ 3160712 h 6858000"/>
              <a:gd name="connsiteX214" fmla="*/ 75583 w 334174"/>
              <a:gd name="connsiteY214" fmla="*/ 3121025 h 6858000"/>
              <a:gd name="connsiteX215" fmla="*/ 95738 w 334174"/>
              <a:gd name="connsiteY215" fmla="*/ 3084512 h 6858000"/>
              <a:gd name="connsiteX216" fmla="*/ 115893 w 334174"/>
              <a:gd name="connsiteY216" fmla="*/ 3046412 h 6858000"/>
              <a:gd name="connsiteX217" fmla="*/ 134368 w 334174"/>
              <a:gd name="connsiteY217" fmla="*/ 3009900 h 6858000"/>
              <a:gd name="connsiteX218" fmla="*/ 152844 w 334174"/>
              <a:gd name="connsiteY218" fmla="*/ 2967037 h 6858000"/>
              <a:gd name="connsiteX219" fmla="*/ 167960 w 334174"/>
              <a:gd name="connsiteY219" fmla="*/ 2922587 h 6858000"/>
              <a:gd name="connsiteX220" fmla="*/ 178038 w 334174"/>
              <a:gd name="connsiteY220" fmla="*/ 2868612 h 6858000"/>
              <a:gd name="connsiteX221" fmla="*/ 188115 w 334174"/>
              <a:gd name="connsiteY221" fmla="*/ 2809875 h 6858000"/>
              <a:gd name="connsiteX222" fmla="*/ 189795 w 334174"/>
              <a:gd name="connsiteY222" fmla="*/ 2741612 h 6858000"/>
              <a:gd name="connsiteX223" fmla="*/ 188115 w 334174"/>
              <a:gd name="connsiteY223" fmla="*/ 2671762 h 6858000"/>
              <a:gd name="connsiteX224" fmla="*/ 178038 w 334174"/>
              <a:gd name="connsiteY224" fmla="*/ 2613025 h 6858000"/>
              <a:gd name="connsiteX225" fmla="*/ 167960 w 334174"/>
              <a:gd name="connsiteY225" fmla="*/ 2560637 h 6858000"/>
              <a:gd name="connsiteX226" fmla="*/ 152844 w 334174"/>
              <a:gd name="connsiteY226" fmla="*/ 2513012 h 6858000"/>
              <a:gd name="connsiteX227" fmla="*/ 134368 w 334174"/>
              <a:gd name="connsiteY227" fmla="*/ 2471737 h 6858000"/>
              <a:gd name="connsiteX228" fmla="*/ 115893 w 334174"/>
              <a:gd name="connsiteY228" fmla="*/ 2433637 h 6858000"/>
              <a:gd name="connsiteX229" fmla="*/ 95738 w 334174"/>
              <a:gd name="connsiteY229" fmla="*/ 2395537 h 6858000"/>
              <a:gd name="connsiteX230" fmla="*/ 75583 w 334174"/>
              <a:gd name="connsiteY230" fmla="*/ 2359025 h 6858000"/>
              <a:gd name="connsiteX231" fmla="*/ 55427 w 334174"/>
              <a:gd name="connsiteY231" fmla="*/ 2319337 h 6858000"/>
              <a:gd name="connsiteX232" fmla="*/ 38632 w 334174"/>
              <a:gd name="connsiteY232" fmla="*/ 2278062 h 6858000"/>
              <a:gd name="connsiteX233" fmla="*/ 23515 w 334174"/>
              <a:gd name="connsiteY233" fmla="*/ 2232025 h 6858000"/>
              <a:gd name="connsiteX234" fmla="*/ 11758 w 334174"/>
              <a:gd name="connsiteY234" fmla="*/ 2179637 h 6858000"/>
              <a:gd name="connsiteX235" fmla="*/ 3359 w 334174"/>
              <a:gd name="connsiteY235" fmla="*/ 2119312 h 6858000"/>
              <a:gd name="connsiteX236" fmla="*/ 0 w 334174"/>
              <a:gd name="connsiteY236" fmla="*/ 2051050 h 6858000"/>
              <a:gd name="connsiteX237" fmla="*/ 3359 w 334174"/>
              <a:gd name="connsiteY237" fmla="*/ 1982787 h 6858000"/>
              <a:gd name="connsiteX238" fmla="*/ 11758 w 334174"/>
              <a:gd name="connsiteY238" fmla="*/ 1922462 h 6858000"/>
              <a:gd name="connsiteX239" fmla="*/ 23515 w 334174"/>
              <a:gd name="connsiteY239" fmla="*/ 1870075 h 6858000"/>
              <a:gd name="connsiteX240" fmla="*/ 38632 w 334174"/>
              <a:gd name="connsiteY240" fmla="*/ 1824037 h 6858000"/>
              <a:gd name="connsiteX241" fmla="*/ 55427 w 334174"/>
              <a:gd name="connsiteY241" fmla="*/ 1782762 h 6858000"/>
              <a:gd name="connsiteX242" fmla="*/ 75583 w 334174"/>
              <a:gd name="connsiteY242" fmla="*/ 1743075 h 6858000"/>
              <a:gd name="connsiteX243" fmla="*/ 95738 w 334174"/>
              <a:gd name="connsiteY243" fmla="*/ 1708150 h 6858000"/>
              <a:gd name="connsiteX244" fmla="*/ 115893 w 334174"/>
              <a:gd name="connsiteY244" fmla="*/ 1671637 h 6858000"/>
              <a:gd name="connsiteX245" fmla="*/ 134368 w 334174"/>
              <a:gd name="connsiteY245" fmla="*/ 1631950 h 6858000"/>
              <a:gd name="connsiteX246" fmla="*/ 152844 w 334174"/>
              <a:gd name="connsiteY246" fmla="*/ 1589087 h 6858000"/>
              <a:gd name="connsiteX247" fmla="*/ 167960 w 334174"/>
              <a:gd name="connsiteY247" fmla="*/ 1544637 h 6858000"/>
              <a:gd name="connsiteX248" fmla="*/ 178038 w 334174"/>
              <a:gd name="connsiteY248" fmla="*/ 1492250 h 6858000"/>
              <a:gd name="connsiteX249" fmla="*/ 188115 w 334174"/>
              <a:gd name="connsiteY249" fmla="*/ 1431925 h 6858000"/>
              <a:gd name="connsiteX250" fmla="*/ 189795 w 334174"/>
              <a:gd name="connsiteY250" fmla="*/ 1363662 h 6858000"/>
              <a:gd name="connsiteX251" fmla="*/ 188115 w 334174"/>
              <a:gd name="connsiteY251" fmla="*/ 1295400 h 6858000"/>
              <a:gd name="connsiteX252" fmla="*/ 178038 w 334174"/>
              <a:gd name="connsiteY252" fmla="*/ 1235075 h 6858000"/>
              <a:gd name="connsiteX253" fmla="*/ 167960 w 334174"/>
              <a:gd name="connsiteY253" fmla="*/ 1182687 h 6858000"/>
              <a:gd name="connsiteX254" fmla="*/ 152844 w 334174"/>
              <a:gd name="connsiteY254" fmla="*/ 1136650 h 6858000"/>
              <a:gd name="connsiteX255" fmla="*/ 134368 w 334174"/>
              <a:gd name="connsiteY255" fmla="*/ 1095375 h 6858000"/>
              <a:gd name="connsiteX256" fmla="*/ 115893 w 334174"/>
              <a:gd name="connsiteY256" fmla="*/ 1055687 h 6858000"/>
              <a:gd name="connsiteX257" fmla="*/ 95738 w 334174"/>
              <a:gd name="connsiteY257" fmla="*/ 1017587 h 6858000"/>
              <a:gd name="connsiteX258" fmla="*/ 75583 w 334174"/>
              <a:gd name="connsiteY258" fmla="*/ 981075 h 6858000"/>
              <a:gd name="connsiteX259" fmla="*/ 55427 w 334174"/>
              <a:gd name="connsiteY259" fmla="*/ 942975 h 6858000"/>
              <a:gd name="connsiteX260" fmla="*/ 38632 w 334174"/>
              <a:gd name="connsiteY260" fmla="*/ 901700 h 6858000"/>
              <a:gd name="connsiteX261" fmla="*/ 23515 w 334174"/>
              <a:gd name="connsiteY261" fmla="*/ 854075 h 6858000"/>
              <a:gd name="connsiteX262" fmla="*/ 11758 w 334174"/>
              <a:gd name="connsiteY262" fmla="*/ 801687 h 6858000"/>
              <a:gd name="connsiteX263" fmla="*/ 3359 w 334174"/>
              <a:gd name="connsiteY263" fmla="*/ 744537 h 6858000"/>
              <a:gd name="connsiteX264" fmla="*/ 0 w 334174"/>
              <a:gd name="connsiteY264" fmla="*/ 673100 h 6858000"/>
              <a:gd name="connsiteX265" fmla="*/ 3359 w 334174"/>
              <a:gd name="connsiteY265" fmla="*/ 606425 h 6858000"/>
              <a:gd name="connsiteX266" fmla="*/ 11758 w 334174"/>
              <a:gd name="connsiteY266" fmla="*/ 546100 h 6858000"/>
              <a:gd name="connsiteX267" fmla="*/ 23515 w 334174"/>
              <a:gd name="connsiteY267" fmla="*/ 496887 h 6858000"/>
              <a:gd name="connsiteX268" fmla="*/ 38632 w 334174"/>
              <a:gd name="connsiteY268" fmla="*/ 450850 h 6858000"/>
              <a:gd name="connsiteX269" fmla="*/ 55427 w 334174"/>
              <a:gd name="connsiteY269" fmla="*/ 409575 h 6858000"/>
              <a:gd name="connsiteX270" fmla="*/ 73903 w 334174"/>
              <a:gd name="connsiteY270" fmla="*/ 369887 h 6858000"/>
              <a:gd name="connsiteX271" fmla="*/ 92379 w 334174"/>
              <a:gd name="connsiteY271" fmla="*/ 334962 h 6858000"/>
              <a:gd name="connsiteX272" fmla="*/ 112534 w 334174"/>
              <a:gd name="connsiteY272" fmla="*/ 296862 h 6858000"/>
              <a:gd name="connsiteX273" fmla="*/ 132689 w 334174"/>
              <a:gd name="connsiteY273" fmla="*/ 260350 h 6858000"/>
              <a:gd name="connsiteX274" fmla="*/ 149485 w 334174"/>
              <a:gd name="connsiteY274" fmla="*/ 217487 h 6858000"/>
              <a:gd name="connsiteX275" fmla="*/ 166281 w 334174"/>
              <a:gd name="connsiteY275" fmla="*/ 174625 h 6858000"/>
              <a:gd name="connsiteX276" fmla="*/ 176358 w 334174"/>
              <a:gd name="connsiteY276" fmla="*/ 122237 h 6858000"/>
              <a:gd name="connsiteX277" fmla="*/ 184756 w 334174"/>
              <a:gd name="connsiteY277" fmla="*/ 66675 h 6858000"/>
              <a:gd name="connsiteX278" fmla="*/ 189795 w 334174"/>
              <a:gd name="connsiteY27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334174" h="6858000">
                <a:moveTo>
                  <a:pt x="189795" y="0"/>
                </a:moveTo>
                <a:lnTo>
                  <a:pt x="334174" y="0"/>
                </a:lnTo>
                <a:lnTo>
                  <a:pt x="329135" y="66675"/>
                </a:lnTo>
                <a:lnTo>
                  <a:pt x="320737" y="122237"/>
                </a:lnTo>
                <a:lnTo>
                  <a:pt x="310660" y="174625"/>
                </a:lnTo>
                <a:lnTo>
                  <a:pt x="293864" y="217487"/>
                </a:lnTo>
                <a:lnTo>
                  <a:pt x="277068" y="260350"/>
                </a:lnTo>
                <a:lnTo>
                  <a:pt x="256913" y="296862"/>
                </a:lnTo>
                <a:lnTo>
                  <a:pt x="236758" y="334962"/>
                </a:lnTo>
                <a:lnTo>
                  <a:pt x="218282" y="369887"/>
                </a:lnTo>
                <a:lnTo>
                  <a:pt x="199806" y="409575"/>
                </a:lnTo>
                <a:lnTo>
                  <a:pt x="183011" y="450850"/>
                </a:lnTo>
                <a:lnTo>
                  <a:pt x="167894" y="496887"/>
                </a:lnTo>
                <a:lnTo>
                  <a:pt x="156137" y="546100"/>
                </a:lnTo>
                <a:lnTo>
                  <a:pt x="147738" y="606425"/>
                </a:lnTo>
                <a:lnTo>
                  <a:pt x="144379" y="673100"/>
                </a:lnTo>
                <a:lnTo>
                  <a:pt x="147738" y="744537"/>
                </a:lnTo>
                <a:lnTo>
                  <a:pt x="156137" y="801687"/>
                </a:lnTo>
                <a:lnTo>
                  <a:pt x="167894" y="854075"/>
                </a:lnTo>
                <a:lnTo>
                  <a:pt x="183011" y="901700"/>
                </a:lnTo>
                <a:lnTo>
                  <a:pt x="199806" y="942975"/>
                </a:lnTo>
                <a:lnTo>
                  <a:pt x="219962" y="981075"/>
                </a:lnTo>
                <a:lnTo>
                  <a:pt x="240117" y="1017587"/>
                </a:lnTo>
                <a:lnTo>
                  <a:pt x="260272" y="1055687"/>
                </a:lnTo>
                <a:lnTo>
                  <a:pt x="278747" y="1095375"/>
                </a:lnTo>
                <a:lnTo>
                  <a:pt x="297223" y="1136650"/>
                </a:lnTo>
                <a:lnTo>
                  <a:pt x="312339" y="1182687"/>
                </a:lnTo>
                <a:lnTo>
                  <a:pt x="322417" y="1235075"/>
                </a:lnTo>
                <a:lnTo>
                  <a:pt x="332494" y="1295400"/>
                </a:lnTo>
                <a:lnTo>
                  <a:pt x="334174" y="1363662"/>
                </a:lnTo>
                <a:lnTo>
                  <a:pt x="332494" y="1431925"/>
                </a:lnTo>
                <a:lnTo>
                  <a:pt x="322417" y="1492250"/>
                </a:lnTo>
                <a:lnTo>
                  <a:pt x="312339" y="1544637"/>
                </a:lnTo>
                <a:lnTo>
                  <a:pt x="297223" y="1589087"/>
                </a:lnTo>
                <a:lnTo>
                  <a:pt x="278747" y="1631950"/>
                </a:lnTo>
                <a:lnTo>
                  <a:pt x="260272" y="1671637"/>
                </a:lnTo>
                <a:lnTo>
                  <a:pt x="240117" y="1708150"/>
                </a:lnTo>
                <a:lnTo>
                  <a:pt x="219962" y="1743075"/>
                </a:lnTo>
                <a:lnTo>
                  <a:pt x="199806" y="1782762"/>
                </a:lnTo>
                <a:lnTo>
                  <a:pt x="183011" y="1824037"/>
                </a:lnTo>
                <a:lnTo>
                  <a:pt x="167894" y="1870075"/>
                </a:lnTo>
                <a:lnTo>
                  <a:pt x="156137" y="1922462"/>
                </a:lnTo>
                <a:lnTo>
                  <a:pt x="147738" y="1982787"/>
                </a:lnTo>
                <a:lnTo>
                  <a:pt x="144379" y="2051050"/>
                </a:lnTo>
                <a:lnTo>
                  <a:pt x="147738" y="2119312"/>
                </a:lnTo>
                <a:lnTo>
                  <a:pt x="156137" y="2179637"/>
                </a:lnTo>
                <a:lnTo>
                  <a:pt x="167894" y="2232025"/>
                </a:lnTo>
                <a:lnTo>
                  <a:pt x="183011" y="2278062"/>
                </a:lnTo>
                <a:lnTo>
                  <a:pt x="199806" y="2319337"/>
                </a:lnTo>
                <a:lnTo>
                  <a:pt x="219962" y="2359025"/>
                </a:lnTo>
                <a:lnTo>
                  <a:pt x="240117" y="2395537"/>
                </a:lnTo>
                <a:lnTo>
                  <a:pt x="260272" y="2433637"/>
                </a:lnTo>
                <a:lnTo>
                  <a:pt x="278747" y="2471737"/>
                </a:lnTo>
                <a:lnTo>
                  <a:pt x="297223" y="2513012"/>
                </a:lnTo>
                <a:lnTo>
                  <a:pt x="312339" y="2560637"/>
                </a:lnTo>
                <a:lnTo>
                  <a:pt x="322417" y="2613025"/>
                </a:lnTo>
                <a:lnTo>
                  <a:pt x="332494" y="2671762"/>
                </a:lnTo>
                <a:lnTo>
                  <a:pt x="334174" y="2741612"/>
                </a:lnTo>
                <a:lnTo>
                  <a:pt x="332494" y="2809875"/>
                </a:lnTo>
                <a:lnTo>
                  <a:pt x="322417" y="2868612"/>
                </a:lnTo>
                <a:lnTo>
                  <a:pt x="312339" y="2922587"/>
                </a:lnTo>
                <a:lnTo>
                  <a:pt x="297223" y="2967037"/>
                </a:lnTo>
                <a:lnTo>
                  <a:pt x="278747" y="3009900"/>
                </a:lnTo>
                <a:lnTo>
                  <a:pt x="260272" y="3046412"/>
                </a:lnTo>
                <a:lnTo>
                  <a:pt x="240117" y="3084512"/>
                </a:lnTo>
                <a:lnTo>
                  <a:pt x="219962" y="3121025"/>
                </a:lnTo>
                <a:lnTo>
                  <a:pt x="199806" y="3160712"/>
                </a:lnTo>
                <a:lnTo>
                  <a:pt x="183011" y="3201987"/>
                </a:lnTo>
                <a:lnTo>
                  <a:pt x="167894" y="3248025"/>
                </a:lnTo>
                <a:lnTo>
                  <a:pt x="156137" y="3300412"/>
                </a:lnTo>
                <a:lnTo>
                  <a:pt x="147738" y="3360737"/>
                </a:lnTo>
                <a:lnTo>
                  <a:pt x="144379" y="3427412"/>
                </a:lnTo>
                <a:lnTo>
                  <a:pt x="147738" y="3497262"/>
                </a:lnTo>
                <a:lnTo>
                  <a:pt x="156137" y="3557587"/>
                </a:lnTo>
                <a:lnTo>
                  <a:pt x="167894" y="3609975"/>
                </a:lnTo>
                <a:lnTo>
                  <a:pt x="183011" y="3656012"/>
                </a:lnTo>
                <a:lnTo>
                  <a:pt x="199806" y="3697287"/>
                </a:lnTo>
                <a:lnTo>
                  <a:pt x="219962" y="3736975"/>
                </a:lnTo>
                <a:lnTo>
                  <a:pt x="260272" y="3811587"/>
                </a:lnTo>
                <a:lnTo>
                  <a:pt x="278747" y="3848100"/>
                </a:lnTo>
                <a:lnTo>
                  <a:pt x="297223" y="3890962"/>
                </a:lnTo>
                <a:lnTo>
                  <a:pt x="312339" y="3935412"/>
                </a:lnTo>
                <a:lnTo>
                  <a:pt x="322417" y="3987800"/>
                </a:lnTo>
                <a:lnTo>
                  <a:pt x="332494" y="4048125"/>
                </a:lnTo>
                <a:lnTo>
                  <a:pt x="334174" y="4116387"/>
                </a:lnTo>
                <a:lnTo>
                  <a:pt x="332494" y="4186237"/>
                </a:lnTo>
                <a:lnTo>
                  <a:pt x="322417" y="4244975"/>
                </a:lnTo>
                <a:lnTo>
                  <a:pt x="312339" y="4297362"/>
                </a:lnTo>
                <a:lnTo>
                  <a:pt x="297223" y="4343400"/>
                </a:lnTo>
                <a:lnTo>
                  <a:pt x="278747" y="4386262"/>
                </a:lnTo>
                <a:lnTo>
                  <a:pt x="260272" y="4424362"/>
                </a:lnTo>
                <a:lnTo>
                  <a:pt x="219962" y="4498975"/>
                </a:lnTo>
                <a:lnTo>
                  <a:pt x="199806" y="4537075"/>
                </a:lnTo>
                <a:lnTo>
                  <a:pt x="183011" y="4579937"/>
                </a:lnTo>
                <a:lnTo>
                  <a:pt x="167894" y="4625975"/>
                </a:lnTo>
                <a:lnTo>
                  <a:pt x="156137" y="4678362"/>
                </a:lnTo>
                <a:lnTo>
                  <a:pt x="147738" y="4738687"/>
                </a:lnTo>
                <a:lnTo>
                  <a:pt x="144379" y="4806950"/>
                </a:lnTo>
                <a:lnTo>
                  <a:pt x="147738" y="4875212"/>
                </a:lnTo>
                <a:lnTo>
                  <a:pt x="156137" y="4935537"/>
                </a:lnTo>
                <a:lnTo>
                  <a:pt x="167894" y="4987925"/>
                </a:lnTo>
                <a:lnTo>
                  <a:pt x="183011" y="5033962"/>
                </a:lnTo>
                <a:lnTo>
                  <a:pt x="199806" y="5075237"/>
                </a:lnTo>
                <a:lnTo>
                  <a:pt x="219962" y="5114925"/>
                </a:lnTo>
                <a:lnTo>
                  <a:pt x="240117" y="5149850"/>
                </a:lnTo>
                <a:lnTo>
                  <a:pt x="260272" y="5186362"/>
                </a:lnTo>
                <a:lnTo>
                  <a:pt x="278747" y="5226050"/>
                </a:lnTo>
                <a:lnTo>
                  <a:pt x="297223" y="5268912"/>
                </a:lnTo>
                <a:lnTo>
                  <a:pt x="312339" y="5313362"/>
                </a:lnTo>
                <a:lnTo>
                  <a:pt x="322417" y="5365750"/>
                </a:lnTo>
                <a:lnTo>
                  <a:pt x="332494" y="5426075"/>
                </a:lnTo>
                <a:lnTo>
                  <a:pt x="334174" y="5494337"/>
                </a:lnTo>
                <a:lnTo>
                  <a:pt x="332494" y="5562600"/>
                </a:lnTo>
                <a:lnTo>
                  <a:pt x="322417" y="5622925"/>
                </a:lnTo>
                <a:lnTo>
                  <a:pt x="312339" y="5675312"/>
                </a:lnTo>
                <a:lnTo>
                  <a:pt x="297223" y="5721350"/>
                </a:lnTo>
                <a:lnTo>
                  <a:pt x="278747" y="5762625"/>
                </a:lnTo>
                <a:lnTo>
                  <a:pt x="260272" y="5802312"/>
                </a:lnTo>
                <a:lnTo>
                  <a:pt x="240117" y="5840412"/>
                </a:lnTo>
                <a:lnTo>
                  <a:pt x="219962" y="5876925"/>
                </a:lnTo>
                <a:lnTo>
                  <a:pt x="199806" y="5915025"/>
                </a:lnTo>
                <a:lnTo>
                  <a:pt x="183011" y="5956300"/>
                </a:lnTo>
                <a:lnTo>
                  <a:pt x="167894" y="6003925"/>
                </a:lnTo>
                <a:lnTo>
                  <a:pt x="156137" y="6056312"/>
                </a:lnTo>
                <a:lnTo>
                  <a:pt x="147738" y="6113462"/>
                </a:lnTo>
                <a:lnTo>
                  <a:pt x="144379" y="6183312"/>
                </a:lnTo>
                <a:lnTo>
                  <a:pt x="147738" y="6251575"/>
                </a:lnTo>
                <a:lnTo>
                  <a:pt x="156137" y="6311900"/>
                </a:lnTo>
                <a:lnTo>
                  <a:pt x="167894" y="6361112"/>
                </a:lnTo>
                <a:lnTo>
                  <a:pt x="183011" y="6407150"/>
                </a:lnTo>
                <a:lnTo>
                  <a:pt x="199806" y="6448425"/>
                </a:lnTo>
                <a:lnTo>
                  <a:pt x="218282" y="6488112"/>
                </a:lnTo>
                <a:lnTo>
                  <a:pt x="236758" y="6523037"/>
                </a:lnTo>
                <a:lnTo>
                  <a:pt x="256913" y="6561137"/>
                </a:lnTo>
                <a:lnTo>
                  <a:pt x="277068" y="6597650"/>
                </a:lnTo>
                <a:lnTo>
                  <a:pt x="293864" y="6640512"/>
                </a:lnTo>
                <a:lnTo>
                  <a:pt x="310660" y="6683375"/>
                </a:lnTo>
                <a:lnTo>
                  <a:pt x="320737" y="6735762"/>
                </a:lnTo>
                <a:lnTo>
                  <a:pt x="329135" y="6791325"/>
                </a:lnTo>
                <a:lnTo>
                  <a:pt x="334174"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5" name="TextBox 4">
            <a:extLst>
              <a:ext uri="{FF2B5EF4-FFF2-40B4-BE49-F238E27FC236}">
                <a16:creationId xmlns:a16="http://schemas.microsoft.com/office/drawing/2014/main" id="{A6E9209E-BBAD-104A-87D3-BFD236AFB478}"/>
              </a:ext>
            </a:extLst>
          </p:cNvPr>
          <p:cNvSpPr txBox="1"/>
          <p:nvPr/>
        </p:nvSpPr>
        <p:spPr>
          <a:xfrm>
            <a:off x="5376336" y="1843993"/>
            <a:ext cx="6109434" cy="3342672"/>
          </a:xfrm>
          <a:prstGeom prst="rect">
            <a:avLst/>
          </a:prstGeom>
        </p:spPr>
        <p:txBody>
          <a:bodyPr vert="horz" lIns="91440" tIns="45720" rIns="91440" bIns="45720" rtlCol="0" anchor="t">
            <a:normAutofit/>
          </a:bodyPr>
          <a:lstStyle/>
          <a:p>
            <a:pPr algn="ctr">
              <a:lnSpc>
                <a:spcPct val="90000"/>
              </a:lnSpc>
              <a:spcAft>
                <a:spcPts val="600"/>
              </a:spcAft>
            </a:pPr>
            <a:r>
              <a:rPr lang="en-US" sz="4000" dirty="0">
                <a:solidFill>
                  <a:schemeClr val="tx1">
                    <a:alpha val="60000"/>
                  </a:schemeClr>
                </a:solidFill>
              </a:rPr>
              <a:t>How do we steward our resources (time, talent, </a:t>
            </a:r>
          </a:p>
          <a:p>
            <a:pPr algn="ctr">
              <a:lnSpc>
                <a:spcPct val="90000"/>
              </a:lnSpc>
              <a:spcAft>
                <a:spcPts val="600"/>
              </a:spcAft>
            </a:pPr>
            <a:r>
              <a:rPr lang="en-US" sz="4000" dirty="0">
                <a:solidFill>
                  <a:schemeClr val="tx1">
                    <a:alpha val="60000"/>
                  </a:schemeClr>
                </a:solidFill>
              </a:rPr>
              <a:t>treasure)to respond to God’s call while meeting</a:t>
            </a:r>
          </a:p>
          <a:p>
            <a:pPr algn="ctr">
              <a:lnSpc>
                <a:spcPct val="90000"/>
              </a:lnSpc>
              <a:spcAft>
                <a:spcPts val="600"/>
              </a:spcAft>
            </a:pPr>
            <a:r>
              <a:rPr lang="en-US" sz="4000" dirty="0">
                <a:solidFill>
                  <a:schemeClr val="tx1">
                    <a:alpha val="60000"/>
                  </a:schemeClr>
                </a:solidFill>
              </a:rPr>
              <a:t>our needs?</a:t>
            </a:r>
          </a:p>
        </p:txBody>
      </p:sp>
    </p:spTree>
    <p:extLst>
      <p:ext uri="{BB962C8B-B14F-4D97-AF65-F5344CB8AC3E}">
        <p14:creationId xmlns:p14="http://schemas.microsoft.com/office/powerpoint/2010/main" val="6671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7B730BC-B9B7-44AF-9C1F-18798A91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5BEA00D-3D81-4954-A11A-1E1A06543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p>
        </p:txBody>
      </p:sp>
      <p:sp>
        <p:nvSpPr>
          <p:cNvPr id="13" name="Freeform: Shape 12">
            <a:extLst>
              <a:ext uri="{FF2B5EF4-FFF2-40B4-BE49-F238E27FC236}">
                <a16:creationId xmlns:a16="http://schemas.microsoft.com/office/drawing/2014/main" id="{CC59F35D-3AEE-407C-8DA7-F495CB9B5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chemeClr val="bg1">
              <a:alpha val="40000"/>
            </a:schemeClr>
          </a:solidFill>
          <a:ln w="0">
            <a:noFill/>
            <a:prstDash val="solid"/>
            <a:round/>
            <a:headEnd/>
            <a:tailEnd/>
          </a:ln>
        </p:spPr>
      </p:sp>
      <p:sp>
        <p:nvSpPr>
          <p:cNvPr id="15" name="Freeform: Shape 14">
            <a:extLst>
              <a:ext uri="{FF2B5EF4-FFF2-40B4-BE49-F238E27FC236}">
                <a16:creationId xmlns:a16="http://schemas.microsoft.com/office/drawing/2014/main" id="{32C3FE3A-8087-4BDC-BF2B-462E8D8F6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rgbClr val="FFFFFF">
              <a:alpha val="20000"/>
            </a:srgbClr>
          </a:solidFill>
          <a:ln w="0">
            <a:noFill/>
            <a:prstDash val="solid"/>
            <a:round/>
            <a:headEnd/>
            <a:tailEnd/>
          </a:ln>
        </p:spPr>
      </p:sp>
      <p:sp>
        <p:nvSpPr>
          <p:cNvPr id="4" name="Rectangle 3">
            <a:extLst>
              <a:ext uri="{FF2B5EF4-FFF2-40B4-BE49-F238E27FC236}">
                <a16:creationId xmlns:a16="http://schemas.microsoft.com/office/drawing/2014/main" id="{E58D4351-91AA-5C43-9320-E15AF6FED672}"/>
              </a:ext>
            </a:extLst>
          </p:cNvPr>
          <p:cNvSpPr/>
          <p:nvPr/>
        </p:nvSpPr>
        <p:spPr>
          <a:xfrm>
            <a:off x="761996" y="591688"/>
            <a:ext cx="7711200" cy="5537341"/>
          </a:xfrm>
          <a:prstGeom prst="rect">
            <a:avLst/>
          </a:prstGeom>
        </p:spPr>
        <p:txBody>
          <a:bodyPr vert="horz" lIns="91440" tIns="45720" rIns="91440" bIns="45720" rtlCol="0">
            <a:normAutofit lnSpcReduction="10000"/>
          </a:bodyPr>
          <a:lstStyle/>
          <a:p>
            <a:pPr>
              <a:lnSpc>
                <a:spcPct val="90000"/>
              </a:lnSpc>
              <a:spcAft>
                <a:spcPts val="600"/>
              </a:spcAft>
            </a:pPr>
            <a:r>
              <a:rPr lang="en-US" sz="2800" dirty="0">
                <a:solidFill>
                  <a:schemeClr val="tx1">
                    <a:alpha val="60000"/>
                  </a:schemeClr>
                </a:solidFill>
              </a:rPr>
              <a:t>The Coordinating Council at the November meeting focused on establishing critical issues that need to be addressed within the next five years. Central to that discussion was </a:t>
            </a:r>
            <a:r>
              <a:rPr lang="en-US" sz="2800" b="1" dirty="0">
                <a:solidFill>
                  <a:schemeClr val="tx1">
                    <a:alpha val="60000"/>
                  </a:schemeClr>
                </a:solidFill>
              </a:rPr>
              <a:t>our strong desire to focus on the IHM mission</a:t>
            </a:r>
            <a:r>
              <a:rPr lang="en-US" sz="2800" dirty="0">
                <a:solidFill>
                  <a:schemeClr val="tx1">
                    <a:alpha val="60000"/>
                  </a:schemeClr>
                </a:solidFill>
              </a:rPr>
              <a:t>. In doing so, we recognize that the IHM mission is </a:t>
            </a:r>
            <a:r>
              <a:rPr lang="en-US" sz="2800" b="1" dirty="0">
                <a:solidFill>
                  <a:schemeClr val="tx1">
                    <a:alpha val="60000"/>
                  </a:schemeClr>
                </a:solidFill>
              </a:rPr>
              <a:t>lived in so many ways – by sisters and associates, co-ministers and through our partnerships with others. </a:t>
            </a:r>
            <a:r>
              <a:rPr lang="en-US" sz="2800" dirty="0">
                <a:solidFill>
                  <a:schemeClr val="tx1">
                    <a:alpha val="60000"/>
                  </a:schemeClr>
                </a:solidFill>
              </a:rPr>
              <a:t>As we examined the </a:t>
            </a:r>
            <a:r>
              <a:rPr lang="en-US" sz="2800" b="1" dirty="0">
                <a:solidFill>
                  <a:schemeClr val="tx1">
                    <a:alpha val="60000"/>
                  </a:schemeClr>
                </a:solidFill>
              </a:rPr>
              <a:t>demographics for the next 5 and 10 years, it is evident that the future will look different than it does today. </a:t>
            </a:r>
            <a:r>
              <a:rPr lang="en-US" sz="2800" dirty="0">
                <a:solidFill>
                  <a:schemeClr val="tx1">
                    <a:alpha val="60000"/>
                  </a:schemeClr>
                </a:solidFill>
              </a:rPr>
              <a:t>It is within this framework that we determined the three critical issues that, in addition to the Chapter Direction, will be our work for the next five years.</a:t>
            </a:r>
          </a:p>
          <a:p>
            <a:pPr algn="r">
              <a:lnSpc>
                <a:spcPct val="90000"/>
              </a:lnSpc>
              <a:spcAft>
                <a:spcPts val="600"/>
              </a:spcAft>
            </a:pPr>
            <a:r>
              <a:rPr lang="en-US" sz="2000" dirty="0">
                <a:solidFill>
                  <a:schemeClr val="tx1">
                    <a:alpha val="60000"/>
                  </a:schemeClr>
                </a:solidFill>
              </a:rPr>
              <a:t>- Introduction to Critical Issues, November, 2019</a:t>
            </a:r>
          </a:p>
        </p:txBody>
      </p:sp>
    </p:spTree>
    <p:extLst>
      <p:ext uri="{BB962C8B-B14F-4D97-AF65-F5344CB8AC3E}">
        <p14:creationId xmlns:p14="http://schemas.microsoft.com/office/powerpoint/2010/main" val="1988809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9F388DC-C47F-4048-9B69-F1644A2A16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22C035D-D3AD-4301-A1B5-D4C91E3C5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4926329"/>
            <a:ext cx="12191996" cy="1931671"/>
          </a:xfrm>
          <a:custGeom>
            <a:avLst/>
            <a:gdLst>
              <a:gd name="connsiteX0" fmla="*/ 619388 w 12191996"/>
              <a:gd name="connsiteY0" fmla="*/ 0 h 1931671"/>
              <a:gd name="connsiteX1" fmla="*/ 687651 w 12191996"/>
              <a:gd name="connsiteY1" fmla="*/ 3175 h 1931671"/>
              <a:gd name="connsiteX2" fmla="*/ 747976 w 12191996"/>
              <a:gd name="connsiteY2" fmla="*/ 9525 h 1931671"/>
              <a:gd name="connsiteX3" fmla="*/ 800363 w 12191996"/>
              <a:gd name="connsiteY3" fmla="*/ 20637 h 1931671"/>
              <a:gd name="connsiteX4" fmla="*/ 846401 w 12191996"/>
              <a:gd name="connsiteY4" fmla="*/ 36512 h 1931671"/>
              <a:gd name="connsiteX5" fmla="*/ 887676 w 12191996"/>
              <a:gd name="connsiteY5" fmla="*/ 52387 h 1931671"/>
              <a:gd name="connsiteX6" fmla="*/ 924188 w 12191996"/>
              <a:gd name="connsiteY6" fmla="*/ 68262 h 1931671"/>
              <a:gd name="connsiteX7" fmla="*/ 962288 w 12191996"/>
              <a:gd name="connsiteY7" fmla="*/ 87312 h 1931671"/>
              <a:gd name="connsiteX8" fmla="*/ 1000388 w 12191996"/>
              <a:gd name="connsiteY8" fmla="*/ 106362 h 1931671"/>
              <a:gd name="connsiteX9" fmla="*/ 1036901 w 12191996"/>
              <a:gd name="connsiteY9" fmla="*/ 125412 h 1931671"/>
              <a:gd name="connsiteX10" fmla="*/ 1078176 w 12191996"/>
              <a:gd name="connsiteY10" fmla="*/ 141287 h 1931671"/>
              <a:gd name="connsiteX11" fmla="*/ 1124213 w 12191996"/>
              <a:gd name="connsiteY11" fmla="*/ 155575 h 1931671"/>
              <a:gd name="connsiteX12" fmla="*/ 1176601 w 12191996"/>
              <a:gd name="connsiteY12" fmla="*/ 166687 h 1931671"/>
              <a:gd name="connsiteX13" fmla="*/ 1236926 w 12191996"/>
              <a:gd name="connsiteY13" fmla="*/ 174625 h 1931671"/>
              <a:gd name="connsiteX14" fmla="*/ 1305188 w 12191996"/>
              <a:gd name="connsiteY14" fmla="*/ 176212 h 1931671"/>
              <a:gd name="connsiteX15" fmla="*/ 1373451 w 12191996"/>
              <a:gd name="connsiteY15" fmla="*/ 174625 h 1931671"/>
              <a:gd name="connsiteX16" fmla="*/ 1433776 w 12191996"/>
              <a:gd name="connsiteY16" fmla="*/ 166687 h 1931671"/>
              <a:gd name="connsiteX17" fmla="*/ 1486163 w 12191996"/>
              <a:gd name="connsiteY17" fmla="*/ 155575 h 1931671"/>
              <a:gd name="connsiteX18" fmla="*/ 1532201 w 12191996"/>
              <a:gd name="connsiteY18" fmla="*/ 141287 h 1931671"/>
              <a:gd name="connsiteX19" fmla="*/ 1573476 w 12191996"/>
              <a:gd name="connsiteY19" fmla="*/ 125412 h 1931671"/>
              <a:gd name="connsiteX20" fmla="*/ 1609988 w 12191996"/>
              <a:gd name="connsiteY20" fmla="*/ 106362 h 1931671"/>
              <a:gd name="connsiteX21" fmla="*/ 1648088 w 12191996"/>
              <a:gd name="connsiteY21" fmla="*/ 87312 h 1931671"/>
              <a:gd name="connsiteX22" fmla="*/ 1686188 w 12191996"/>
              <a:gd name="connsiteY22" fmla="*/ 68262 h 1931671"/>
              <a:gd name="connsiteX23" fmla="*/ 1722701 w 12191996"/>
              <a:gd name="connsiteY23" fmla="*/ 52387 h 1931671"/>
              <a:gd name="connsiteX24" fmla="*/ 1763976 w 12191996"/>
              <a:gd name="connsiteY24" fmla="*/ 36512 h 1931671"/>
              <a:gd name="connsiteX25" fmla="*/ 1810013 w 12191996"/>
              <a:gd name="connsiteY25" fmla="*/ 20637 h 1931671"/>
              <a:gd name="connsiteX26" fmla="*/ 1862401 w 12191996"/>
              <a:gd name="connsiteY26" fmla="*/ 9525 h 1931671"/>
              <a:gd name="connsiteX27" fmla="*/ 1922726 w 12191996"/>
              <a:gd name="connsiteY27" fmla="*/ 3175 h 1931671"/>
              <a:gd name="connsiteX28" fmla="*/ 1990988 w 12191996"/>
              <a:gd name="connsiteY28" fmla="*/ 0 h 1931671"/>
              <a:gd name="connsiteX29" fmla="*/ 2059251 w 12191996"/>
              <a:gd name="connsiteY29" fmla="*/ 3175 h 1931671"/>
              <a:gd name="connsiteX30" fmla="*/ 2119576 w 12191996"/>
              <a:gd name="connsiteY30" fmla="*/ 9525 h 1931671"/>
              <a:gd name="connsiteX31" fmla="*/ 2171963 w 12191996"/>
              <a:gd name="connsiteY31" fmla="*/ 20637 h 1931671"/>
              <a:gd name="connsiteX32" fmla="*/ 2218001 w 12191996"/>
              <a:gd name="connsiteY32" fmla="*/ 36512 h 1931671"/>
              <a:gd name="connsiteX33" fmla="*/ 2259276 w 12191996"/>
              <a:gd name="connsiteY33" fmla="*/ 52387 h 1931671"/>
              <a:gd name="connsiteX34" fmla="*/ 2295788 w 12191996"/>
              <a:gd name="connsiteY34" fmla="*/ 68262 h 1931671"/>
              <a:gd name="connsiteX35" fmla="*/ 2333888 w 12191996"/>
              <a:gd name="connsiteY35" fmla="*/ 87312 h 1931671"/>
              <a:gd name="connsiteX36" fmla="*/ 2371988 w 12191996"/>
              <a:gd name="connsiteY36" fmla="*/ 106362 h 1931671"/>
              <a:gd name="connsiteX37" fmla="*/ 2408501 w 12191996"/>
              <a:gd name="connsiteY37" fmla="*/ 125412 h 1931671"/>
              <a:gd name="connsiteX38" fmla="*/ 2449776 w 12191996"/>
              <a:gd name="connsiteY38" fmla="*/ 141287 h 1931671"/>
              <a:gd name="connsiteX39" fmla="*/ 2495813 w 12191996"/>
              <a:gd name="connsiteY39" fmla="*/ 155575 h 1931671"/>
              <a:gd name="connsiteX40" fmla="*/ 2548201 w 12191996"/>
              <a:gd name="connsiteY40" fmla="*/ 166687 h 1931671"/>
              <a:gd name="connsiteX41" fmla="*/ 2608526 w 12191996"/>
              <a:gd name="connsiteY41" fmla="*/ 174625 h 1931671"/>
              <a:gd name="connsiteX42" fmla="*/ 2676788 w 12191996"/>
              <a:gd name="connsiteY42" fmla="*/ 176212 h 1931671"/>
              <a:gd name="connsiteX43" fmla="*/ 2745051 w 12191996"/>
              <a:gd name="connsiteY43" fmla="*/ 174625 h 1931671"/>
              <a:gd name="connsiteX44" fmla="*/ 2805376 w 12191996"/>
              <a:gd name="connsiteY44" fmla="*/ 166687 h 1931671"/>
              <a:gd name="connsiteX45" fmla="*/ 2857763 w 12191996"/>
              <a:gd name="connsiteY45" fmla="*/ 155575 h 1931671"/>
              <a:gd name="connsiteX46" fmla="*/ 2903801 w 12191996"/>
              <a:gd name="connsiteY46" fmla="*/ 141287 h 1931671"/>
              <a:gd name="connsiteX47" fmla="*/ 2945076 w 12191996"/>
              <a:gd name="connsiteY47" fmla="*/ 125412 h 1931671"/>
              <a:gd name="connsiteX48" fmla="*/ 2981588 w 12191996"/>
              <a:gd name="connsiteY48" fmla="*/ 106362 h 1931671"/>
              <a:gd name="connsiteX49" fmla="*/ 3019688 w 12191996"/>
              <a:gd name="connsiteY49" fmla="*/ 87312 h 1931671"/>
              <a:gd name="connsiteX50" fmla="*/ 3057788 w 12191996"/>
              <a:gd name="connsiteY50" fmla="*/ 68262 h 1931671"/>
              <a:gd name="connsiteX51" fmla="*/ 3094301 w 12191996"/>
              <a:gd name="connsiteY51" fmla="*/ 52387 h 1931671"/>
              <a:gd name="connsiteX52" fmla="*/ 3135576 w 12191996"/>
              <a:gd name="connsiteY52" fmla="*/ 36512 h 1931671"/>
              <a:gd name="connsiteX53" fmla="*/ 3181613 w 12191996"/>
              <a:gd name="connsiteY53" fmla="*/ 20637 h 1931671"/>
              <a:gd name="connsiteX54" fmla="*/ 3234001 w 12191996"/>
              <a:gd name="connsiteY54" fmla="*/ 9525 h 1931671"/>
              <a:gd name="connsiteX55" fmla="*/ 3294326 w 12191996"/>
              <a:gd name="connsiteY55" fmla="*/ 3175 h 1931671"/>
              <a:gd name="connsiteX56" fmla="*/ 3361001 w 12191996"/>
              <a:gd name="connsiteY56" fmla="*/ 0 h 1931671"/>
              <a:gd name="connsiteX57" fmla="*/ 3430851 w 12191996"/>
              <a:gd name="connsiteY57" fmla="*/ 3175 h 1931671"/>
              <a:gd name="connsiteX58" fmla="*/ 3491176 w 12191996"/>
              <a:gd name="connsiteY58" fmla="*/ 9525 h 1931671"/>
              <a:gd name="connsiteX59" fmla="*/ 3543563 w 12191996"/>
              <a:gd name="connsiteY59" fmla="*/ 20637 h 1931671"/>
              <a:gd name="connsiteX60" fmla="*/ 3589601 w 12191996"/>
              <a:gd name="connsiteY60" fmla="*/ 36512 h 1931671"/>
              <a:gd name="connsiteX61" fmla="*/ 3630876 w 12191996"/>
              <a:gd name="connsiteY61" fmla="*/ 52387 h 1931671"/>
              <a:gd name="connsiteX62" fmla="*/ 3667388 w 12191996"/>
              <a:gd name="connsiteY62" fmla="*/ 68262 h 1931671"/>
              <a:gd name="connsiteX63" fmla="*/ 3705488 w 12191996"/>
              <a:gd name="connsiteY63" fmla="*/ 87312 h 1931671"/>
              <a:gd name="connsiteX64" fmla="*/ 3743588 w 12191996"/>
              <a:gd name="connsiteY64" fmla="*/ 106362 h 1931671"/>
              <a:gd name="connsiteX65" fmla="*/ 3780101 w 12191996"/>
              <a:gd name="connsiteY65" fmla="*/ 125412 h 1931671"/>
              <a:gd name="connsiteX66" fmla="*/ 3821376 w 12191996"/>
              <a:gd name="connsiteY66" fmla="*/ 141287 h 1931671"/>
              <a:gd name="connsiteX67" fmla="*/ 3867413 w 12191996"/>
              <a:gd name="connsiteY67" fmla="*/ 155575 h 1931671"/>
              <a:gd name="connsiteX68" fmla="*/ 3919801 w 12191996"/>
              <a:gd name="connsiteY68" fmla="*/ 166687 h 1931671"/>
              <a:gd name="connsiteX69" fmla="*/ 3980126 w 12191996"/>
              <a:gd name="connsiteY69" fmla="*/ 174625 h 1931671"/>
              <a:gd name="connsiteX70" fmla="*/ 4048388 w 12191996"/>
              <a:gd name="connsiteY70" fmla="*/ 176212 h 1931671"/>
              <a:gd name="connsiteX71" fmla="*/ 4116651 w 12191996"/>
              <a:gd name="connsiteY71" fmla="*/ 174625 h 1931671"/>
              <a:gd name="connsiteX72" fmla="*/ 4176976 w 12191996"/>
              <a:gd name="connsiteY72" fmla="*/ 166687 h 1931671"/>
              <a:gd name="connsiteX73" fmla="*/ 4229363 w 12191996"/>
              <a:gd name="connsiteY73" fmla="*/ 155575 h 1931671"/>
              <a:gd name="connsiteX74" fmla="*/ 4275401 w 12191996"/>
              <a:gd name="connsiteY74" fmla="*/ 141287 h 1931671"/>
              <a:gd name="connsiteX75" fmla="*/ 4316676 w 12191996"/>
              <a:gd name="connsiteY75" fmla="*/ 125412 h 1931671"/>
              <a:gd name="connsiteX76" fmla="*/ 4353188 w 12191996"/>
              <a:gd name="connsiteY76" fmla="*/ 106362 h 1931671"/>
              <a:gd name="connsiteX77" fmla="*/ 4429388 w 12191996"/>
              <a:gd name="connsiteY77" fmla="*/ 68262 h 1931671"/>
              <a:gd name="connsiteX78" fmla="*/ 4465901 w 12191996"/>
              <a:gd name="connsiteY78" fmla="*/ 52387 h 1931671"/>
              <a:gd name="connsiteX79" fmla="*/ 4507176 w 12191996"/>
              <a:gd name="connsiteY79" fmla="*/ 36512 h 1931671"/>
              <a:gd name="connsiteX80" fmla="*/ 4553214 w 12191996"/>
              <a:gd name="connsiteY80" fmla="*/ 20637 h 1931671"/>
              <a:gd name="connsiteX81" fmla="*/ 4605601 w 12191996"/>
              <a:gd name="connsiteY81" fmla="*/ 9525 h 1931671"/>
              <a:gd name="connsiteX82" fmla="*/ 4665927 w 12191996"/>
              <a:gd name="connsiteY82" fmla="*/ 3175 h 1931671"/>
              <a:gd name="connsiteX83" fmla="*/ 4734188 w 12191996"/>
              <a:gd name="connsiteY83" fmla="*/ 0 h 1931671"/>
              <a:gd name="connsiteX84" fmla="*/ 4802452 w 12191996"/>
              <a:gd name="connsiteY84" fmla="*/ 3175 h 1931671"/>
              <a:gd name="connsiteX85" fmla="*/ 4862776 w 12191996"/>
              <a:gd name="connsiteY85" fmla="*/ 9525 h 1931671"/>
              <a:gd name="connsiteX86" fmla="*/ 4915164 w 12191996"/>
              <a:gd name="connsiteY86" fmla="*/ 20637 h 1931671"/>
              <a:gd name="connsiteX87" fmla="*/ 4961200 w 12191996"/>
              <a:gd name="connsiteY87" fmla="*/ 36512 h 1931671"/>
              <a:gd name="connsiteX88" fmla="*/ 5002476 w 12191996"/>
              <a:gd name="connsiteY88" fmla="*/ 52387 h 1931671"/>
              <a:gd name="connsiteX89" fmla="*/ 5038988 w 12191996"/>
              <a:gd name="connsiteY89" fmla="*/ 68262 h 1931671"/>
              <a:gd name="connsiteX90" fmla="*/ 5077089 w 12191996"/>
              <a:gd name="connsiteY90" fmla="*/ 87312 h 1931671"/>
              <a:gd name="connsiteX91" fmla="*/ 5115188 w 12191996"/>
              <a:gd name="connsiteY91" fmla="*/ 106362 h 1931671"/>
              <a:gd name="connsiteX92" fmla="*/ 5151700 w 12191996"/>
              <a:gd name="connsiteY92" fmla="*/ 125412 h 1931671"/>
              <a:gd name="connsiteX93" fmla="*/ 5192976 w 12191996"/>
              <a:gd name="connsiteY93" fmla="*/ 141287 h 1931671"/>
              <a:gd name="connsiteX94" fmla="*/ 5239013 w 12191996"/>
              <a:gd name="connsiteY94" fmla="*/ 155575 h 1931671"/>
              <a:gd name="connsiteX95" fmla="*/ 5291400 w 12191996"/>
              <a:gd name="connsiteY95" fmla="*/ 166687 h 1931671"/>
              <a:gd name="connsiteX96" fmla="*/ 5351726 w 12191996"/>
              <a:gd name="connsiteY96" fmla="*/ 174625 h 1931671"/>
              <a:gd name="connsiteX97" fmla="*/ 5410198 w 12191996"/>
              <a:gd name="connsiteY97" fmla="*/ 175985 h 1931671"/>
              <a:gd name="connsiteX98" fmla="*/ 5468670 w 12191996"/>
              <a:gd name="connsiteY98" fmla="*/ 174625 h 1931671"/>
              <a:gd name="connsiteX99" fmla="*/ 5528995 w 12191996"/>
              <a:gd name="connsiteY99" fmla="*/ 166687 h 1931671"/>
              <a:gd name="connsiteX100" fmla="*/ 5581382 w 12191996"/>
              <a:gd name="connsiteY100" fmla="*/ 155575 h 1931671"/>
              <a:gd name="connsiteX101" fmla="*/ 5627420 w 12191996"/>
              <a:gd name="connsiteY101" fmla="*/ 141287 h 1931671"/>
              <a:gd name="connsiteX102" fmla="*/ 5668695 w 12191996"/>
              <a:gd name="connsiteY102" fmla="*/ 125412 h 1931671"/>
              <a:gd name="connsiteX103" fmla="*/ 5705208 w 12191996"/>
              <a:gd name="connsiteY103" fmla="*/ 106362 h 1931671"/>
              <a:gd name="connsiteX104" fmla="*/ 5743307 w 12191996"/>
              <a:gd name="connsiteY104" fmla="*/ 87312 h 1931671"/>
              <a:gd name="connsiteX105" fmla="*/ 5781407 w 12191996"/>
              <a:gd name="connsiteY105" fmla="*/ 68262 h 1931671"/>
              <a:gd name="connsiteX106" fmla="*/ 5817920 w 12191996"/>
              <a:gd name="connsiteY106" fmla="*/ 52387 h 1931671"/>
              <a:gd name="connsiteX107" fmla="*/ 5859195 w 12191996"/>
              <a:gd name="connsiteY107" fmla="*/ 36512 h 1931671"/>
              <a:gd name="connsiteX108" fmla="*/ 5905233 w 12191996"/>
              <a:gd name="connsiteY108" fmla="*/ 20637 h 1931671"/>
              <a:gd name="connsiteX109" fmla="*/ 5957620 w 12191996"/>
              <a:gd name="connsiteY109" fmla="*/ 9525 h 1931671"/>
              <a:gd name="connsiteX110" fmla="*/ 6017946 w 12191996"/>
              <a:gd name="connsiteY110" fmla="*/ 3175 h 1931671"/>
              <a:gd name="connsiteX111" fmla="*/ 6086208 w 12191996"/>
              <a:gd name="connsiteY111" fmla="*/ 0 h 1931671"/>
              <a:gd name="connsiteX112" fmla="*/ 6095998 w 12191996"/>
              <a:gd name="connsiteY112" fmla="*/ 455 h 1931671"/>
              <a:gd name="connsiteX113" fmla="*/ 6105788 w 12191996"/>
              <a:gd name="connsiteY113" fmla="*/ 0 h 1931671"/>
              <a:gd name="connsiteX114" fmla="*/ 6174051 w 12191996"/>
              <a:gd name="connsiteY114" fmla="*/ 3175 h 1931671"/>
              <a:gd name="connsiteX115" fmla="*/ 6234376 w 12191996"/>
              <a:gd name="connsiteY115" fmla="*/ 9525 h 1931671"/>
              <a:gd name="connsiteX116" fmla="*/ 6286763 w 12191996"/>
              <a:gd name="connsiteY116" fmla="*/ 20637 h 1931671"/>
              <a:gd name="connsiteX117" fmla="*/ 6332801 w 12191996"/>
              <a:gd name="connsiteY117" fmla="*/ 36512 h 1931671"/>
              <a:gd name="connsiteX118" fmla="*/ 6374076 w 12191996"/>
              <a:gd name="connsiteY118" fmla="*/ 52387 h 1931671"/>
              <a:gd name="connsiteX119" fmla="*/ 6410588 w 12191996"/>
              <a:gd name="connsiteY119" fmla="*/ 68262 h 1931671"/>
              <a:gd name="connsiteX120" fmla="*/ 6448688 w 12191996"/>
              <a:gd name="connsiteY120" fmla="*/ 87312 h 1931671"/>
              <a:gd name="connsiteX121" fmla="*/ 6486788 w 12191996"/>
              <a:gd name="connsiteY121" fmla="*/ 106362 h 1931671"/>
              <a:gd name="connsiteX122" fmla="*/ 6523301 w 12191996"/>
              <a:gd name="connsiteY122" fmla="*/ 125412 h 1931671"/>
              <a:gd name="connsiteX123" fmla="*/ 6564576 w 12191996"/>
              <a:gd name="connsiteY123" fmla="*/ 141287 h 1931671"/>
              <a:gd name="connsiteX124" fmla="*/ 6610613 w 12191996"/>
              <a:gd name="connsiteY124" fmla="*/ 155575 h 1931671"/>
              <a:gd name="connsiteX125" fmla="*/ 6663001 w 12191996"/>
              <a:gd name="connsiteY125" fmla="*/ 166687 h 1931671"/>
              <a:gd name="connsiteX126" fmla="*/ 6723326 w 12191996"/>
              <a:gd name="connsiteY126" fmla="*/ 174625 h 1931671"/>
              <a:gd name="connsiteX127" fmla="*/ 6781798 w 12191996"/>
              <a:gd name="connsiteY127" fmla="*/ 175985 h 1931671"/>
              <a:gd name="connsiteX128" fmla="*/ 6840270 w 12191996"/>
              <a:gd name="connsiteY128" fmla="*/ 174625 h 1931671"/>
              <a:gd name="connsiteX129" fmla="*/ 6900595 w 12191996"/>
              <a:gd name="connsiteY129" fmla="*/ 166687 h 1931671"/>
              <a:gd name="connsiteX130" fmla="*/ 6952982 w 12191996"/>
              <a:gd name="connsiteY130" fmla="*/ 155575 h 1931671"/>
              <a:gd name="connsiteX131" fmla="*/ 6999020 w 12191996"/>
              <a:gd name="connsiteY131" fmla="*/ 141287 h 1931671"/>
              <a:gd name="connsiteX132" fmla="*/ 7040295 w 12191996"/>
              <a:gd name="connsiteY132" fmla="*/ 125412 h 1931671"/>
              <a:gd name="connsiteX133" fmla="*/ 7076807 w 12191996"/>
              <a:gd name="connsiteY133" fmla="*/ 106362 h 1931671"/>
              <a:gd name="connsiteX134" fmla="*/ 7114907 w 12191996"/>
              <a:gd name="connsiteY134" fmla="*/ 87312 h 1931671"/>
              <a:gd name="connsiteX135" fmla="*/ 7153007 w 12191996"/>
              <a:gd name="connsiteY135" fmla="*/ 68262 h 1931671"/>
              <a:gd name="connsiteX136" fmla="*/ 7189520 w 12191996"/>
              <a:gd name="connsiteY136" fmla="*/ 52387 h 1931671"/>
              <a:gd name="connsiteX137" fmla="*/ 7230795 w 12191996"/>
              <a:gd name="connsiteY137" fmla="*/ 36512 h 1931671"/>
              <a:gd name="connsiteX138" fmla="*/ 7276832 w 12191996"/>
              <a:gd name="connsiteY138" fmla="*/ 20637 h 1931671"/>
              <a:gd name="connsiteX139" fmla="*/ 7329220 w 12191996"/>
              <a:gd name="connsiteY139" fmla="*/ 9525 h 1931671"/>
              <a:gd name="connsiteX140" fmla="*/ 7389545 w 12191996"/>
              <a:gd name="connsiteY140" fmla="*/ 3175 h 1931671"/>
              <a:gd name="connsiteX141" fmla="*/ 7457807 w 12191996"/>
              <a:gd name="connsiteY141" fmla="*/ 0 h 1931671"/>
              <a:gd name="connsiteX142" fmla="*/ 7526070 w 12191996"/>
              <a:gd name="connsiteY142" fmla="*/ 3175 h 1931671"/>
              <a:gd name="connsiteX143" fmla="*/ 7586395 w 12191996"/>
              <a:gd name="connsiteY143" fmla="*/ 9525 h 1931671"/>
              <a:gd name="connsiteX144" fmla="*/ 7638782 w 12191996"/>
              <a:gd name="connsiteY144" fmla="*/ 20637 h 1931671"/>
              <a:gd name="connsiteX145" fmla="*/ 7684820 w 12191996"/>
              <a:gd name="connsiteY145" fmla="*/ 36512 h 1931671"/>
              <a:gd name="connsiteX146" fmla="*/ 7726095 w 12191996"/>
              <a:gd name="connsiteY146" fmla="*/ 52387 h 1931671"/>
              <a:gd name="connsiteX147" fmla="*/ 7762607 w 12191996"/>
              <a:gd name="connsiteY147" fmla="*/ 68262 h 1931671"/>
              <a:gd name="connsiteX148" fmla="*/ 7800707 w 12191996"/>
              <a:gd name="connsiteY148" fmla="*/ 87312 h 1931671"/>
              <a:gd name="connsiteX149" fmla="*/ 7838807 w 12191996"/>
              <a:gd name="connsiteY149" fmla="*/ 106362 h 1931671"/>
              <a:gd name="connsiteX150" fmla="*/ 7875320 w 12191996"/>
              <a:gd name="connsiteY150" fmla="*/ 125412 h 1931671"/>
              <a:gd name="connsiteX151" fmla="*/ 7916595 w 12191996"/>
              <a:gd name="connsiteY151" fmla="*/ 141287 h 1931671"/>
              <a:gd name="connsiteX152" fmla="*/ 7962632 w 12191996"/>
              <a:gd name="connsiteY152" fmla="*/ 155575 h 1931671"/>
              <a:gd name="connsiteX153" fmla="*/ 8015020 w 12191996"/>
              <a:gd name="connsiteY153" fmla="*/ 166687 h 1931671"/>
              <a:gd name="connsiteX154" fmla="*/ 8075345 w 12191996"/>
              <a:gd name="connsiteY154" fmla="*/ 174625 h 1931671"/>
              <a:gd name="connsiteX155" fmla="*/ 8143607 w 12191996"/>
              <a:gd name="connsiteY155" fmla="*/ 176212 h 1931671"/>
              <a:gd name="connsiteX156" fmla="*/ 8211870 w 12191996"/>
              <a:gd name="connsiteY156" fmla="*/ 174625 h 1931671"/>
              <a:gd name="connsiteX157" fmla="*/ 8272195 w 12191996"/>
              <a:gd name="connsiteY157" fmla="*/ 166687 h 1931671"/>
              <a:gd name="connsiteX158" fmla="*/ 8324582 w 12191996"/>
              <a:gd name="connsiteY158" fmla="*/ 155575 h 1931671"/>
              <a:gd name="connsiteX159" fmla="*/ 8370620 w 12191996"/>
              <a:gd name="connsiteY159" fmla="*/ 141287 h 1931671"/>
              <a:gd name="connsiteX160" fmla="*/ 8411895 w 12191996"/>
              <a:gd name="connsiteY160" fmla="*/ 125412 h 1931671"/>
              <a:gd name="connsiteX161" fmla="*/ 8448407 w 12191996"/>
              <a:gd name="connsiteY161" fmla="*/ 106362 h 1931671"/>
              <a:gd name="connsiteX162" fmla="*/ 8486507 w 12191996"/>
              <a:gd name="connsiteY162" fmla="*/ 87312 h 1931671"/>
              <a:gd name="connsiteX163" fmla="*/ 8524607 w 12191996"/>
              <a:gd name="connsiteY163" fmla="*/ 68262 h 1931671"/>
              <a:gd name="connsiteX164" fmla="*/ 8561119 w 12191996"/>
              <a:gd name="connsiteY164" fmla="*/ 52387 h 1931671"/>
              <a:gd name="connsiteX165" fmla="*/ 8602395 w 12191996"/>
              <a:gd name="connsiteY165" fmla="*/ 36512 h 1931671"/>
              <a:gd name="connsiteX166" fmla="*/ 8648431 w 12191996"/>
              <a:gd name="connsiteY166" fmla="*/ 20637 h 1931671"/>
              <a:gd name="connsiteX167" fmla="*/ 8700819 w 12191996"/>
              <a:gd name="connsiteY167" fmla="*/ 9525 h 1931671"/>
              <a:gd name="connsiteX168" fmla="*/ 8761145 w 12191996"/>
              <a:gd name="connsiteY168" fmla="*/ 3175 h 1931671"/>
              <a:gd name="connsiteX169" fmla="*/ 8827819 w 12191996"/>
              <a:gd name="connsiteY169" fmla="*/ 0 h 1931671"/>
              <a:gd name="connsiteX170" fmla="*/ 8897669 w 12191996"/>
              <a:gd name="connsiteY170" fmla="*/ 3175 h 1931671"/>
              <a:gd name="connsiteX171" fmla="*/ 8957995 w 12191996"/>
              <a:gd name="connsiteY171" fmla="*/ 9525 h 1931671"/>
              <a:gd name="connsiteX172" fmla="*/ 9010381 w 12191996"/>
              <a:gd name="connsiteY172" fmla="*/ 20637 h 1931671"/>
              <a:gd name="connsiteX173" fmla="*/ 9056419 w 12191996"/>
              <a:gd name="connsiteY173" fmla="*/ 36512 h 1931671"/>
              <a:gd name="connsiteX174" fmla="*/ 9097695 w 12191996"/>
              <a:gd name="connsiteY174" fmla="*/ 52387 h 1931671"/>
              <a:gd name="connsiteX175" fmla="*/ 9134207 w 12191996"/>
              <a:gd name="connsiteY175" fmla="*/ 68262 h 1931671"/>
              <a:gd name="connsiteX176" fmla="*/ 9172307 w 12191996"/>
              <a:gd name="connsiteY176" fmla="*/ 87312 h 1931671"/>
              <a:gd name="connsiteX177" fmla="*/ 9210407 w 12191996"/>
              <a:gd name="connsiteY177" fmla="*/ 106362 h 1931671"/>
              <a:gd name="connsiteX178" fmla="*/ 9246919 w 12191996"/>
              <a:gd name="connsiteY178" fmla="*/ 125412 h 1931671"/>
              <a:gd name="connsiteX179" fmla="*/ 9288195 w 12191996"/>
              <a:gd name="connsiteY179" fmla="*/ 141287 h 1931671"/>
              <a:gd name="connsiteX180" fmla="*/ 9334231 w 12191996"/>
              <a:gd name="connsiteY180" fmla="*/ 155575 h 1931671"/>
              <a:gd name="connsiteX181" fmla="*/ 9386619 w 12191996"/>
              <a:gd name="connsiteY181" fmla="*/ 166687 h 1931671"/>
              <a:gd name="connsiteX182" fmla="*/ 9446945 w 12191996"/>
              <a:gd name="connsiteY182" fmla="*/ 174625 h 1931671"/>
              <a:gd name="connsiteX183" fmla="*/ 9515207 w 12191996"/>
              <a:gd name="connsiteY183" fmla="*/ 176212 h 1931671"/>
              <a:gd name="connsiteX184" fmla="*/ 9583469 w 12191996"/>
              <a:gd name="connsiteY184" fmla="*/ 174625 h 1931671"/>
              <a:gd name="connsiteX185" fmla="*/ 9643795 w 12191996"/>
              <a:gd name="connsiteY185" fmla="*/ 166687 h 1931671"/>
              <a:gd name="connsiteX186" fmla="*/ 9696181 w 12191996"/>
              <a:gd name="connsiteY186" fmla="*/ 155575 h 1931671"/>
              <a:gd name="connsiteX187" fmla="*/ 9742219 w 12191996"/>
              <a:gd name="connsiteY187" fmla="*/ 141287 h 1931671"/>
              <a:gd name="connsiteX188" fmla="*/ 9783495 w 12191996"/>
              <a:gd name="connsiteY188" fmla="*/ 125412 h 1931671"/>
              <a:gd name="connsiteX189" fmla="*/ 9820007 w 12191996"/>
              <a:gd name="connsiteY189" fmla="*/ 106362 h 1931671"/>
              <a:gd name="connsiteX190" fmla="*/ 9896207 w 12191996"/>
              <a:gd name="connsiteY190" fmla="*/ 68262 h 1931671"/>
              <a:gd name="connsiteX191" fmla="*/ 9932719 w 12191996"/>
              <a:gd name="connsiteY191" fmla="*/ 52387 h 1931671"/>
              <a:gd name="connsiteX192" fmla="*/ 9973995 w 12191996"/>
              <a:gd name="connsiteY192" fmla="*/ 36512 h 1931671"/>
              <a:gd name="connsiteX193" fmla="*/ 10020031 w 12191996"/>
              <a:gd name="connsiteY193" fmla="*/ 20637 h 1931671"/>
              <a:gd name="connsiteX194" fmla="*/ 10072419 w 12191996"/>
              <a:gd name="connsiteY194" fmla="*/ 9525 h 1931671"/>
              <a:gd name="connsiteX195" fmla="*/ 10132745 w 12191996"/>
              <a:gd name="connsiteY195" fmla="*/ 3175 h 1931671"/>
              <a:gd name="connsiteX196" fmla="*/ 10201007 w 12191996"/>
              <a:gd name="connsiteY196" fmla="*/ 0 h 1931671"/>
              <a:gd name="connsiteX197" fmla="*/ 10269269 w 12191996"/>
              <a:gd name="connsiteY197" fmla="*/ 3175 h 1931671"/>
              <a:gd name="connsiteX198" fmla="*/ 10329595 w 12191996"/>
              <a:gd name="connsiteY198" fmla="*/ 9525 h 1931671"/>
              <a:gd name="connsiteX199" fmla="*/ 10381981 w 12191996"/>
              <a:gd name="connsiteY199" fmla="*/ 20637 h 1931671"/>
              <a:gd name="connsiteX200" fmla="*/ 10428019 w 12191996"/>
              <a:gd name="connsiteY200" fmla="*/ 36512 h 1931671"/>
              <a:gd name="connsiteX201" fmla="*/ 10469295 w 12191996"/>
              <a:gd name="connsiteY201" fmla="*/ 52387 h 1931671"/>
              <a:gd name="connsiteX202" fmla="*/ 10505807 w 12191996"/>
              <a:gd name="connsiteY202" fmla="*/ 68262 h 1931671"/>
              <a:gd name="connsiteX203" fmla="*/ 10543907 w 12191996"/>
              <a:gd name="connsiteY203" fmla="*/ 87312 h 1931671"/>
              <a:gd name="connsiteX204" fmla="*/ 10582007 w 12191996"/>
              <a:gd name="connsiteY204" fmla="*/ 106362 h 1931671"/>
              <a:gd name="connsiteX205" fmla="*/ 10618519 w 12191996"/>
              <a:gd name="connsiteY205" fmla="*/ 125412 h 1931671"/>
              <a:gd name="connsiteX206" fmla="*/ 10659795 w 12191996"/>
              <a:gd name="connsiteY206" fmla="*/ 141287 h 1931671"/>
              <a:gd name="connsiteX207" fmla="*/ 10705831 w 12191996"/>
              <a:gd name="connsiteY207" fmla="*/ 155575 h 1931671"/>
              <a:gd name="connsiteX208" fmla="*/ 10758219 w 12191996"/>
              <a:gd name="connsiteY208" fmla="*/ 166687 h 1931671"/>
              <a:gd name="connsiteX209" fmla="*/ 10818545 w 12191996"/>
              <a:gd name="connsiteY209" fmla="*/ 174625 h 1931671"/>
              <a:gd name="connsiteX210" fmla="*/ 10886807 w 12191996"/>
              <a:gd name="connsiteY210" fmla="*/ 176212 h 1931671"/>
              <a:gd name="connsiteX211" fmla="*/ 10955069 w 12191996"/>
              <a:gd name="connsiteY211" fmla="*/ 174625 h 1931671"/>
              <a:gd name="connsiteX212" fmla="*/ 11015395 w 12191996"/>
              <a:gd name="connsiteY212" fmla="*/ 166687 h 1931671"/>
              <a:gd name="connsiteX213" fmla="*/ 11067781 w 12191996"/>
              <a:gd name="connsiteY213" fmla="*/ 155575 h 1931671"/>
              <a:gd name="connsiteX214" fmla="*/ 11113819 w 12191996"/>
              <a:gd name="connsiteY214" fmla="*/ 141287 h 1931671"/>
              <a:gd name="connsiteX215" fmla="*/ 11155095 w 12191996"/>
              <a:gd name="connsiteY215" fmla="*/ 125412 h 1931671"/>
              <a:gd name="connsiteX216" fmla="*/ 11191607 w 12191996"/>
              <a:gd name="connsiteY216" fmla="*/ 106362 h 1931671"/>
              <a:gd name="connsiteX217" fmla="*/ 11229707 w 12191996"/>
              <a:gd name="connsiteY217" fmla="*/ 87312 h 1931671"/>
              <a:gd name="connsiteX218" fmla="*/ 11267807 w 12191996"/>
              <a:gd name="connsiteY218" fmla="*/ 68262 h 1931671"/>
              <a:gd name="connsiteX219" fmla="*/ 11304319 w 12191996"/>
              <a:gd name="connsiteY219" fmla="*/ 52387 h 1931671"/>
              <a:gd name="connsiteX220" fmla="*/ 11345595 w 12191996"/>
              <a:gd name="connsiteY220" fmla="*/ 36512 h 1931671"/>
              <a:gd name="connsiteX221" fmla="*/ 11391631 w 12191996"/>
              <a:gd name="connsiteY221" fmla="*/ 20637 h 1931671"/>
              <a:gd name="connsiteX222" fmla="*/ 11444019 w 12191996"/>
              <a:gd name="connsiteY222" fmla="*/ 9525 h 1931671"/>
              <a:gd name="connsiteX223" fmla="*/ 11504345 w 12191996"/>
              <a:gd name="connsiteY223" fmla="*/ 3175 h 1931671"/>
              <a:gd name="connsiteX224" fmla="*/ 11572607 w 12191996"/>
              <a:gd name="connsiteY224" fmla="*/ 0 h 1931671"/>
              <a:gd name="connsiteX225" fmla="*/ 11640869 w 12191996"/>
              <a:gd name="connsiteY225" fmla="*/ 3175 h 1931671"/>
              <a:gd name="connsiteX226" fmla="*/ 11701195 w 12191996"/>
              <a:gd name="connsiteY226" fmla="*/ 9525 h 1931671"/>
              <a:gd name="connsiteX227" fmla="*/ 11753581 w 12191996"/>
              <a:gd name="connsiteY227" fmla="*/ 20637 h 1931671"/>
              <a:gd name="connsiteX228" fmla="*/ 11799619 w 12191996"/>
              <a:gd name="connsiteY228" fmla="*/ 36512 h 1931671"/>
              <a:gd name="connsiteX229" fmla="*/ 11840895 w 12191996"/>
              <a:gd name="connsiteY229" fmla="*/ 52387 h 1931671"/>
              <a:gd name="connsiteX230" fmla="*/ 11877407 w 12191996"/>
              <a:gd name="connsiteY230" fmla="*/ 68262 h 1931671"/>
              <a:gd name="connsiteX231" fmla="*/ 11915507 w 12191996"/>
              <a:gd name="connsiteY231" fmla="*/ 87312 h 1931671"/>
              <a:gd name="connsiteX232" fmla="*/ 11953607 w 12191996"/>
              <a:gd name="connsiteY232" fmla="*/ 106362 h 1931671"/>
              <a:gd name="connsiteX233" fmla="*/ 11990119 w 12191996"/>
              <a:gd name="connsiteY233" fmla="*/ 125412 h 1931671"/>
              <a:gd name="connsiteX234" fmla="*/ 12031395 w 12191996"/>
              <a:gd name="connsiteY234" fmla="*/ 141287 h 1931671"/>
              <a:gd name="connsiteX235" fmla="*/ 12077431 w 12191996"/>
              <a:gd name="connsiteY235" fmla="*/ 155575 h 1931671"/>
              <a:gd name="connsiteX236" fmla="*/ 12129819 w 12191996"/>
              <a:gd name="connsiteY236" fmla="*/ 166688 h 1931671"/>
              <a:gd name="connsiteX237" fmla="*/ 12190145 w 12191996"/>
              <a:gd name="connsiteY237" fmla="*/ 174625 h 1931671"/>
              <a:gd name="connsiteX238" fmla="*/ 12191996 w 12191996"/>
              <a:gd name="connsiteY238" fmla="*/ 174668 h 1931671"/>
              <a:gd name="connsiteX239" fmla="*/ 12191996 w 12191996"/>
              <a:gd name="connsiteY239" fmla="*/ 1931671 h 1931671"/>
              <a:gd name="connsiteX240" fmla="*/ 0 w 12191996"/>
              <a:gd name="connsiteY240" fmla="*/ 1931671 h 1931671"/>
              <a:gd name="connsiteX241" fmla="*/ 0 w 12191996"/>
              <a:gd name="connsiteY241" fmla="*/ 174668 h 1931671"/>
              <a:gd name="connsiteX242" fmla="*/ 1851 w 12191996"/>
              <a:gd name="connsiteY242" fmla="*/ 174625 h 1931671"/>
              <a:gd name="connsiteX243" fmla="*/ 62176 w 12191996"/>
              <a:gd name="connsiteY243" fmla="*/ 166687 h 1931671"/>
              <a:gd name="connsiteX244" fmla="*/ 114563 w 12191996"/>
              <a:gd name="connsiteY244" fmla="*/ 155575 h 1931671"/>
              <a:gd name="connsiteX245" fmla="*/ 160601 w 12191996"/>
              <a:gd name="connsiteY245" fmla="*/ 141287 h 1931671"/>
              <a:gd name="connsiteX246" fmla="*/ 201876 w 12191996"/>
              <a:gd name="connsiteY246" fmla="*/ 125412 h 1931671"/>
              <a:gd name="connsiteX247" fmla="*/ 238388 w 12191996"/>
              <a:gd name="connsiteY247" fmla="*/ 106362 h 1931671"/>
              <a:gd name="connsiteX248" fmla="*/ 276488 w 12191996"/>
              <a:gd name="connsiteY248" fmla="*/ 87312 h 1931671"/>
              <a:gd name="connsiteX249" fmla="*/ 314588 w 12191996"/>
              <a:gd name="connsiteY249" fmla="*/ 68262 h 1931671"/>
              <a:gd name="connsiteX250" fmla="*/ 351101 w 12191996"/>
              <a:gd name="connsiteY250" fmla="*/ 52387 h 1931671"/>
              <a:gd name="connsiteX251" fmla="*/ 392376 w 12191996"/>
              <a:gd name="connsiteY251" fmla="*/ 36512 h 1931671"/>
              <a:gd name="connsiteX252" fmla="*/ 438413 w 12191996"/>
              <a:gd name="connsiteY252" fmla="*/ 20637 h 1931671"/>
              <a:gd name="connsiteX253" fmla="*/ 490801 w 12191996"/>
              <a:gd name="connsiteY253" fmla="*/ 9525 h 1931671"/>
              <a:gd name="connsiteX254" fmla="*/ 551126 w 12191996"/>
              <a:gd name="connsiteY254" fmla="*/ 3175 h 1931671"/>
              <a:gd name="connsiteX255" fmla="*/ 619388 w 12191996"/>
              <a:gd name="connsiteY255" fmla="*/ 0 h 193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Lst>
            <a:rect l="l" t="t" r="r" b="b"/>
            <a:pathLst>
              <a:path w="12191996" h="1931671">
                <a:moveTo>
                  <a:pt x="619388" y="0"/>
                </a:moveTo>
                <a:lnTo>
                  <a:pt x="687651" y="3175"/>
                </a:lnTo>
                <a:lnTo>
                  <a:pt x="747976" y="9525"/>
                </a:lnTo>
                <a:lnTo>
                  <a:pt x="800363" y="20637"/>
                </a:lnTo>
                <a:lnTo>
                  <a:pt x="846401" y="36512"/>
                </a:lnTo>
                <a:lnTo>
                  <a:pt x="887676" y="52387"/>
                </a:lnTo>
                <a:lnTo>
                  <a:pt x="924188" y="68262"/>
                </a:lnTo>
                <a:lnTo>
                  <a:pt x="962288" y="87312"/>
                </a:lnTo>
                <a:lnTo>
                  <a:pt x="1000388" y="106362"/>
                </a:lnTo>
                <a:lnTo>
                  <a:pt x="1036901" y="125412"/>
                </a:lnTo>
                <a:lnTo>
                  <a:pt x="1078176" y="141287"/>
                </a:lnTo>
                <a:lnTo>
                  <a:pt x="1124213" y="155575"/>
                </a:lnTo>
                <a:lnTo>
                  <a:pt x="1176601" y="166687"/>
                </a:lnTo>
                <a:lnTo>
                  <a:pt x="1236926" y="174625"/>
                </a:lnTo>
                <a:lnTo>
                  <a:pt x="1305188" y="176212"/>
                </a:lnTo>
                <a:lnTo>
                  <a:pt x="1373451" y="174625"/>
                </a:lnTo>
                <a:lnTo>
                  <a:pt x="1433776" y="166687"/>
                </a:lnTo>
                <a:lnTo>
                  <a:pt x="1486163" y="155575"/>
                </a:lnTo>
                <a:lnTo>
                  <a:pt x="1532201" y="141287"/>
                </a:lnTo>
                <a:lnTo>
                  <a:pt x="1573476" y="125412"/>
                </a:lnTo>
                <a:lnTo>
                  <a:pt x="1609988" y="106362"/>
                </a:lnTo>
                <a:lnTo>
                  <a:pt x="1648088" y="87312"/>
                </a:lnTo>
                <a:lnTo>
                  <a:pt x="1686188" y="68262"/>
                </a:lnTo>
                <a:lnTo>
                  <a:pt x="1722701" y="52387"/>
                </a:lnTo>
                <a:lnTo>
                  <a:pt x="1763976" y="36512"/>
                </a:lnTo>
                <a:lnTo>
                  <a:pt x="1810013" y="20637"/>
                </a:lnTo>
                <a:lnTo>
                  <a:pt x="1862401" y="9525"/>
                </a:lnTo>
                <a:lnTo>
                  <a:pt x="1922726" y="3175"/>
                </a:lnTo>
                <a:lnTo>
                  <a:pt x="1990988" y="0"/>
                </a:lnTo>
                <a:lnTo>
                  <a:pt x="2059251" y="3175"/>
                </a:lnTo>
                <a:lnTo>
                  <a:pt x="2119576" y="9525"/>
                </a:lnTo>
                <a:lnTo>
                  <a:pt x="2171963" y="20637"/>
                </a:lnTo>
                <a:lnTo>
                  <a:pt x="2218001" y="36512"/>
                </a:lnTo>
                <a:lnTo>
                  <a:pt x="2259276" y="52387"/>
                </a:lnTo>
                <a:lnTo>
                  <a:pt x="2295788" y="68262"/>
                </a:lnTo>
                <a:lnTo>
                  <a:pt x="2333888" y="87312"/>
                </a:lnTo>
                <a:lnTo>
                  <a:pt x="2371988" y="106362"/>
                </a:lnTo>
                <a:lnTo>
                  <a:pt x="2408501" y="125412"/>
                </a:lnTo>
                <a:lnTo>
                  <a:pt x="2449776" y="141287"/>
                </a:lnTo>
                <a:lnTo>
                  <a:pt x="2495813" y="155575"/>
                </a:lnTo>
                <a:lnTo>
                  <a:pt x="2548201" y="166687"/>
                </a:lnTo>
                <a:lnTo>
                  <a:pt x="2608526" y="174625"/>
                </a:lnTo>
                <a:lnTo>
                  <a:pt x="2676788" y="176212"/>
                </a:lnTo>
                <a:lnTo>
                  <a:pt x="2745051" y="174625"/>
                </a:lnTo>
                <a:lnTo>
                  <a:pt x="2805376" y="166687"/>
                </a:lnTo>
                <a:lnTo>
                  <a:pt x="2857763" y="155575"/>
                </a:lnTo>
                <a:lnTo>
                  <a:pt x="2903801" y="141287"/>
                </a:lnTo>
                <a:lnTo>
                  <a:pt x="2945076" y="125412"/>
                </a:lnTo>
                <a:lnTo>
                  <a:pt x="2981588" y="106362"/>
                </a:lnTo>
                <a:lnTo>
                  <a:pt x="3019688" y="87312"/>
                </a:lnTo>
                <a:lnTo>
                  <a:pt x="3057788" y="68262"/>
                </a:lnTo>
                <a:lnTo>
                  <a:pt x="3094301" y="52387"/>
                </a:lnTo>
                <a:lnTo>
                  <a:pt x="3135576" y="36512"/>
                </a:lnTo>
                <a:lnTo>
                  <a:pt x="3181613" y="20637"/>
                </a:lnTo>
                <a:lnTo>
                  <a:pt x="3234001" y="9525"/>
                </a:lnTo>
                <a:lnTo>
                  <a:pt x="3294326" y="3175"/>
                </a:lnTo>
                <a:lnTo>
                  <a:pt x="3361001" y="0"/>
                </a:lnTo>
                <a:lnTo>
                  <a:pt x="3430851" y="3175"/>
                </a:lnTo>
                <a:lnTo>
                  <a:pt x="3491176" y="9525"/>
                </a:lnTo>
                <a:lnTo>
                  <a:pt x="3543563" y="20637"/>
                </a:lnTo>
                <a:lnTo>
                  <a:pt x="3589601" y="36512"/>
                </a:lnTo>
                <a:lnTo>
                  <a:pt x="3630876" y="52387"/>
                </a:lnTo>
                <a:lnTo>
                  <a:pt x="3667388" y="68262"/>
                </a:lnTo>
                <a:lnTo>
                  <a:pt x="3705488" y="87312"/>
                </a:lnTo>
                <a:lnTo>
                  <a:pt x="3743588" y="106362"/>
                </a:lnTo>
                <a:lnTo>
                  <a:pt x="3780101" y="125412"/>
                </a:lnTo>
                <a:lnTo>
                  <a:pt x="3821376" y="141287"/>
                </a:lnTo>
                <a:lnTo>
                  <a:pt x="3867413" y="155575"/>
                </a:lnTo>
                <a:lnTo>
                  <a:pt x="3919801" y="166687"/>
                </a:lnTo>
                <a:lnTo>
                  <a:pt x="3980126" y="174625"/>
                </a:lnTo>
                <a:lnTo>
                  <a:pt x="4048388" y="176212"/>
                </a:lnTo>
                <a:lnTo>
                  <a:pt x="4116651" y="174625"/>
                </a:lnTo>
                <a:lnTo>
                  <a:pt x="4176976" y="166687"/>
                </a:lnTo>
                <a:lnTo>
                  <a:pt x="4229363" y="155575"/>
                </a:lnTo>
                <a:lnTo>
                  <a:pt x="4275401" y="141287"/>
                </a:lnTo>
                <a:lnTo>
                  <a:pt x="4316676" y="125412"/>
                </a:lnTo>
                <a:lnTo>
                  <a:pt x="4353188" y="106362"/>
                </a:lnTo>
                <a:lnTo>
                  <a:pt x="4429388" y="68262"/>
                </a:lnTo>
                <a:lnTo>
                  <a:pt x="4465901" y="52387"/>
                </a:lnTo>
                <a:lnTo>
                  <a:pt x="4507176" y="36512"/>
                </a:lnTo>
                <a:lnTo>
                  <a:pt x="4553214" y="20637"/>
                </a:lnTo>
                <a:lnTo>
                  <a:pt x="4605601" y="9525"/>
                </a:lnTo>
                <a:lnTo>
                  <a:pt x="4665927" y="3175"/>
                </a:lnTo>
                <a:lnTo>
                  <a:pt x="4734188" y="0"/>
                </a:lnTo>
                <a:lnTo>
                  <a:pt x="4802452" y="3175"/>
                </a:lnTo>
                <a:lnTo>
                  <a:pt x="4862776" y="9525"/>
                </a:lnTo>
                <a:lnTo>
                  <a:pt x="4915164" y="20637"/>
                </a:lnTo>
                <a:lnTo>
                  <a:pt x="4961200" y="36512"/>
                </a:lnTo>
                <a:lnTo>
                  <a:pt x="5002476" y="52387"/>
                </a:lnTo>
                <a:lnTo>
                  <a:pt x="5038988" y="68262"/>
                </a:lnTo>
                <a:lnTo>
                  <a:pt x="5077089" y="87312"/>
                </a:lnTo>
                <a:lnTo>
                  <a:pt x="5115188" y="106362"/>
                </a:lnTo>
                <a:lnTo>
                  <a:pt x="5151700" y="125412"/>
                </a:lnTo>
                <a:lnTo>
                  <a:pt x="5192976" y="141287"/>
                </a:lnTo>
                <a:lnTo>
                  <a:pt x="5239013" y="155575"/>
                </a:lnTo>
                <a:lnTo>
                  <a:pt x="5291400" y="166687"/>
                </a:lnTo>
                <a:lnTo>
                  <a:pt x="5351726" y="174625"/>
                </a:lnTo>
                <a:lnTo>
                  <a:pt x="5410198" y="175985"/>
                </a:lnTo>
                <a:lnTo>
                  <a:pt x="5468670" y="174625"/>
                </a:lnTo>
                <a:lnTo>
                  <a:pt x="5528995" y="166687"/>
                </a:lnTo>
                <a:lnTo>
                  <a:pt x="5581382" y="155575"/>
                </a:lnTo>
                <a:lnTo>
                  <a:pt x="5627420" y="141287"/>
                </a:lnTo>
                <a:lnTo>
                  <a:pt x="5668695" y="125412"/>
                </a:lnTo>
                <a:lnTo>
                  <a:pt x="5705208" y="106362"/>
                </a:lnTo>
                <a:lnTo>
                  <a:pt x="5743307" y="87312"/>
                </a:lnTo>
                <a:lnTo>
                  <a:pt x="5781407" y="68262"/>
                </a:lnTo>
                <a:lnTo>
                  <a:pt x="5817920" y="52387"/>
                </a:lnTo>
                <a:lnTo>
                  <a:pt x="5859195" y="36512"/>
                </a:lnTo>
                <a:lnTo>
                  <a:pt x="5905233" y="20637"/>
                </a:lnTo>
                <a:lnTo>
                  <a:pt x="5957620" y="9525"/>
                </a:lnTo>
                <a:lnTo>
                  <a:pt x="6017946" y="3175"/>
                </a:lnTo>
                <a:lnTo>
                  <a:pt x="6086208" y="0"/>
                </a:lnTo>
                <a:lnTo>
                  <a:pt x="6095998" y="455"/>
                </a:lnTo>
                <a:lnTo>
                  <a:pt x="6105788" y="0"/>
                </a:lnTo>
                <a:lnTo>
                  <a:pt x="6174051" y="3175"/>
                </a:lnTo>
                <a:lnTo>
                  <a:pt x="6234376" y="9525"/>
                </a:lnTo>
                <a:lnTo>
                  <a:pt x="6286763" y="20637"/>
                </a:lnTo>
                <a:lnTo>
                  <a:pt x="6332801" y="36512"/>
                </a:lnTo>
                <a:lnTo>
                  <a:pt x="6374076" y="52387"/>
                </a:lnTo>
                <a:lnTo>
                  <a:pt x="6410588" y="68262"/>
                </a:lnTo>
                <a:lnTo>
                  <a:pt x="6448688" y="87312"/>
                </a:lnTo>
                <a:lnTo>
                  <a:pt x="6486788" y="106362"/>
                </a:lnTo>
                <a:lnTo>
                  <a:pt x="6523301" y="125412"/>
                </a:lnTo>
                <a:lnTo>
                  <a:pt x="6564576" y="141287"/>
                </a:lnTo>
                <a:lnTo>
                  <a:pt x="6610613" y="155575"/>
                </a:lnTo>
                <a:lnTo>
                  <a:pt x="6663001" y="166687"/>
                </a:lnTo>
                <a:lnTo>
                  <a:pt x="6723326" y="174625"/>
                </a:lnTo>
                <a:lnTo>
                  <a:pt x="6781798" y="175985"/>
                </a:lnTo>
                <a:lnTo>
                  <a:pt x="6840270" y="174625"/>
                </a:lnTo>
                <a:lnTo>
                  <a:pt x="6900595" y="166687"/>
                </a:lnTo>
                <a:lnTo>
                  <a:pt x="6952982" y="155575"/>
                </a:lnTo>
                <a:lnTo>
                  <a:pt x="6999020" y="141287"/>
                </a:lnTo>
                <a:lnTo>
                  <a:pt x="7040295" y="125412"/>
                </a:lnTo>
                <a:lnTo>
                  <a:pt x="7076807" y="106362"/>
                </a:lnTo>
                <a:lnTo>
                  <a:pt x="7114907" y="87312"/>
                </a:lnTo>
                <a:lnTo>
                  <a:pt x="7153007" y="68262"/>
                </a:lnTo>
                <a:lnTo>
                  <a:pt x="7189520" y="52387"/>
                </a:lnTo>
                <a:lnTo>
                  <a:pt x="7230795" y="36512"/>
                </a:lnTo>
                <a:lnTo>
                  <a:pt x="7276832" y="20637"/>
                </a:lnTo>
                <a:lnTo>
                  <a:pt x="7329220" y="9525"/>
                </a:lnTo>
                <a:lnTo>
                  <a:pt x="7389545" y="3175"/>
                </a:lnTo>
                <a:lnTo>
                  <a:pt x="7457807" y="0"/>
                </a:lnTo>
                <a:lnTo>
                  <a:pt x="7526070" y="3175"/>
                </a:lnTo>
                <a:lnTo>
                  <a:pt x="7586395" y="9525"/>
                </a:lnTo>
                <a:lnTo>
                  <a:pt x="7638782" y="20637"/>
                </a:lnTo>
                <a:lnTo>
                  <a:pt x="7684820" y="36512"/>
                </a:lnTo>
                <a:lnTo>
                  <a:pt x="7726095" y="52387"/>
                </a:lnTo>
                <a:lnTo>
                  <a:pt x="7762607" y="68262"/>
                </a:lnTo>
                <a:lnTo>
                  <a:pt x="7800707" y="87312"/>
                </a:lnTo>
                <a:lnTo>
                  <a:pt x="7838807" y="106362"/>
                </a:lnTo>
                <a:lnTo>
                  <a:pt x="7875320" y="125412"/>
                </a:lnTo>
                <a:lnTo>
                  <a:pt x="7916595" y="141287"/>
                </a:lnTo>
                <a:lnTo>
                  <a:pt x="7962632" y="155575"/>
                </a:lnTo>
                <a:lnTo>
                  <a:pt x="8015020" y="166687"/>
                </a:lnTo>
                <a:lnTo>
                  <a:pt x="8075345" y="174625"/>
                </a:lnTo>
                <a:lnTo>
                  <a:pt x="8143607" y="176212"/>
                </a:lnTo>
                <a:lnTo>
                  <a:pt x="8211870" y="174625"/>
                </a:lnTo>
                <a:lnTo>
                  <a:pt x="8272195" y="166687"/>
                </a:lnTo>
                <a:lnTo>
                  <a:pt x="8324582" y="155575"/>
                </a:lnTo>
                <a:lnTo>
                  <a:pt x="8370620" y="141287"/>
                </a:lnTo>
                <a:lnTo>
                  <a:pt x="8411895" y="125412"/>
                </a:lnTo>
                <a:lnTo>
                  <a:pt x="8448407" y="106362"/>
                </a:lnTo>
                <a:lnTo>
                  <a:pt x="8486507" y="87312"/>
                </a:lnTo>
                <a:lnTo>
                  <a:pt x="8524607" y="68262"/>
                </a:lnTo>
                <a:lnTo>
                  <a:pt x="8561119" y="52387"/>
                </a:lnTo>
                <a:lnTo>
                  <a:pt x="8602395" y="36512"/>
                </a:lnTo>
                <a:lnTo>
                  <a:pt x="8648431" y="20637"/>
                </a:lnTo>
                <a:lnTo>
                  <a:pt x="8700819" y="9525"/>
                </a:lnTo>
                <a:lnTo>
                  <a:pt x="8761145" y="3175"/>
                </a:lnTo>
                <a:lnTo>
                  <a:pt x="8827819" y="0"/>
                </a:lnTo>
                <a:lnTo>
                  <a:pt x="8897669" y="3175"/>
                </a:lnTo>
                <a:lnTo>
                  <a:pt x="8957995" y="9525"/>
                </a:lnTo>
                <a:lnTo>
                  <a:pt x="9010381" y="20637"/>
                </a:lnTo>
                <a:lnTo>
                  <a:pt x="9056419" y="36512"/>
                </a:lnTo>
                <a:lnTo>
                  <a:pt x="9097695" y="52387"/>
                </a:lnTo>
                <a:lnTo>
                  <a:pt x="9134207" y="68262"/>
                </a:lnTo>
                <a:lnTo>
                  <a:pt x="9172307" y="87312"/>
                </a:lnTo>
                <a:lnTo>
                  <a:pt x="9210407" y="106362"/>
                </a:lnTo>
                <a:lnTo>
                  <a:pt x="9246919" y="125412"/>
                </a:lnTo>
                <a:lnTo>
                  <a:pt x="9288195" y="141287"/>
                </a:lnTo>
                <a:lnTo>
                  <a:pt x="9334231" y="155575"/>
                </a:lnTo>
                <a:lnTo>
                  <a:pt x="9386619" y="166687"/>
                </a:lnTo>
                <a:lnTo>
                  <a:pt x="9446945" y="174625"/>
                </a:lnTo>
                <a:lnTo>
                  <a:pt x="9515207" y="176212"/>
                </a:lnTo>
                <a:lnTo>
                  <a:pt x="9583469" y="174625"/>
                </a:lnTo>
                <a:lnTo>
                  <a:pt x="9643795" y="166687"/>
                </a:lnTo>
                <a:lnTo>
                  <a:pt x="9696181" y="155575"/>
                </a:lnTo>
                <a:lnTo>
                  <a:pt x="9742219" y="141287"/>
                </a:lnTo>
                <a:lnTo>
                  <a:pt x="9783495" y="125412"/>
                </a:lnTo>
                <a:lnTo>
                  <a:pt x="9820007" y="106362"/>
                </a:lnTo>
                <a:lnTo>
                  <a:pt x="9896207" y="68262"/>
                </a:lnTo>
                <a:lnTo>
                  <a:pt x="9932719" y="52387"/>
                </a:lnTo>
                <a:lnTo>
                  <a:pt x="9973995" y="36512"/>
                </a:lnTo>
                <a:lnTo>
                  <a:pt x="10020031" y="20637"/>
                </a:lnTo>
                <a:lnTo>
                  <a:pt x="10072419" y="9525"/>
                </a:lnTo>
                <a:lnTo>
                  <a:pt x="10132745" y="3175"/>
                </a:lnTo>
                <a:lnTo>
                  <a:pt x="10201007" y="0"/>
                </a:lnTo>
                <a:lnTo>
                  <a:pt x="10269269" y="3175"/>
                </a:lnTo>
                <a:lnTo>
                  <a:pt x="10329595" y="9525"/>
                </a:lnTo>
                <a:lnTo>
                  <a:pt x="10381981" y="20637"/>
                </a:lnTo>
                <a:lnTo>
                  <a:pt x="10428019" y="36512"/>
                </a:lnTo>
                <a:lnTo>
                  <a:pt x="10469295" y="52387"/>
                </a:lnTo>
                <a:lnTo>
                  <a:pt x="10505807" y="68262"/>
                </a:lnTo>
                <a:lnTo>
                  <a:pt x="10543907" y="87312"/>
                </a:lnTo>
                <a:lnTo>
                  <a:pt x="10582007" y="106362"/>
                </a:lnTo>
                <a:lnTo>
                  <a:pt x="10618519" y="125412"/>
                </a:lnTo>
                <a:lnTo>
                  <a:pt x="10659795" y="141287"/>
                </a:lnTo>
                <a:lnTo>
                  <a:pt x="10705831" y="155575"/>
                </a:lnTo>
                <a:lnTo>
                  <a:pt x="10758219" y="166687"/>
                </a:lnTo>
                <a:lnTo>
                  <a:pt x="10818545" y="174625"/>
                </a:lnTo>
                <a:lnTo>
                  <a:pt x="10886807" y="176212"/>
                </a:lnTo>
                <a:lnTo>
                  <a:pt x="10955069" y="174625"/>
                </a:lnTo>
                <a:lnTo>
                  <a:pt x="11015395" y="166687"/>
                </a:lnTo>
                <a:lnTo>
                  <a:pt x="11067781" y="155575"/>
                </a:lnTo>
                <a:lnTo>
                  <a:pt x="11113819" y="141287"/>
                </a:lnTo>
                <a:lnTo>
                  <a:pt x="11155095" y="125412"/>
                </a:lnTo>
                <a:lnTo>
                  <a:pt x="11191607" y="106362"/>
                </a:lnTo>
                <a:lnTo>
                  <a:pt x="11229707" y="87312"/>
                </a:lnTo>
                <a:lnTo>
                  <a:pt x="11267807" y="68262"/>
                </a:lnTo>
                <a:lnTo>
                  <a:pt x="11304319" y="52387"/>
                </a:lnTo>
                <a:lnTo>
                  <a:pt x="11345595" y="36512"/>
                </a:lnTo>
                <a:lnTo>
                  <a:pt x="11391631" y="20637"/>
                </a:lnTo>
                <a:lnTo>
                  <a:pt x="11444019" y="9525"/>
                </a:lnTo>
                <a:lnTo>
                  <a:pt x="11504345" y="3175"/>
                </a:lnTo>
                <a:lnTo>
                  <a:pt x="11572607" y="0"/>
                </a:lnTo>
                <a:lnTo>
                  <a:pt x="11640869" y="3175"/>
                </a:lnTo>
                <a:lnTo>
                  <a:pt x="11701195" y="9525"/>
                </a:lnTo>
                <a:lnTo>
                  <a:pt x="11753581" y="20637"/>
                </a:lnTo>
                <a:lnTo>
                  <a:pt x="11799619" y="36512"/>
                </a:lnTo>
                <a:lnTo>
                  <a:pt x="11840895" y="52387"/>
                </a:lnTo>
                <a:lnTo>
                  <a:pt x="11877407" y="68262"/>
                </a:lnTo>
                <a:lnTo>
                  <a:pt x="11915507" y="87312"/>
                </a:lnTo>
                <a:lnTo>
                  <a:pt x="11953607" y="106362"/>
                </a:lnTo>
                <a:lnTo>
                  <a:pt x="11990119" y="125412"/>
                </a:lnTo>
                <a:lnTo>
                  <a:pt x="12031395" y="141287"/>
                </a:lnTo>
                <a:lnTo>
                  <a:pt x="12077431" y="155575"/>
                </a:lnTo>
                <a:lnTo>
                  <a:pt x="12129819" y="166688"/>
                </a:lnTo>
                <a:lnTo>
                  <a:pt x="12190145" y="174625"/>
                </a:lnTo>
                <a:lnTo>
                  <a:pt x="12191996" y="174668"/>
                </a:lnTo>
                <a:lnTo>
                  <a:pt x="12191996" y="1931671"/>
                </a:lnTo>
                <a:lnTo>
                  <a:pt x="0" y="1931671"/>
                </a:lnTo>
                <a:lnTo>
                  <a:pt x="0" y="174668"/>
                </a:lnTo>
                <a:lnTo>
                  <a:pt x="1851" y="174625"/>
                </a:lnTo>
                <a:lnTo>
                  <a:pt x="62176" y="166687"/>
                </a:lnTo>
                <a:lnTo>
                  <a:pt x="114563" y="155575"/>
                </a:lnTo>
                <a:lnTo>
                  <a:pt x="160601" y="141287"/>
                </a:lnTo>
                <a:lnTo>
                  <a:pt x="201876" y="125412"/>
                </a:lnTo>
                <a:lnTo>
                  <a:pt x="238388" y="106362"/>
                </a:lnTo>
                <a:lnTo>
                  <a:pt x="276488" y="87312"/>
                </a:lnTo>
                <a:lnTo>
                  <a:pt x="314588" y="68262"/>
                </a:lnTo>
                <a:lnTo>
                  <a:pt x="351101" y="52387"/>
                </a:lnTo>
                <a:lnTo>
                  <a:pt x="392376" y="36512"/>
                </a:lnTo>
                <a:lnTo>
                  <a:pt x="438413" y="20637"/>
                </a:lnTo>
                <a:lnTo>
                  <a:pt x="490801" y="9525"/>
                </a:lnTo>
                <a:lnTo>
                  <a:pt x="551126" y="3175"/>
                </a:lnTo>
                <a:lnTo>
                  <a:pt x="619388" y="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useBgFill="1">
        <p:nvSpPr>
          <p:cNvPr id="12" name="Freeform: Shape 11">
            <a:extLst>
              <a:ext uri="{FF2B5EF4-FFF2-40B4-BE49-F238E27FC236}">
                <a16:creationId xmlns:a16="http://schemas.microsoft.com/office/drawing/2014/main" id="{C9957036-C837-4C4C-BBF0-4A0EC52A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5102540"/>
          </a:xfrm>
          <a:custGeom>
            <a:avLst/>
            <a:gdLst>
              <a:gd name="connsiteX0" fmla="*/ 0 w 12191996"/>
              <a:gd name="connsiteY0" fmla="*/ 0 h 5102540"/>
              <a:gd name="connsiteX1" fmla="*/ 12191996 w 12191996"/>
              <a:gd name="connsiteY1" fmla="*/ 0 h 5102540"/>
              <a:gd name="connsiteX2" fmla="*/ 12191996 w 12191996"/>
              <a:gd name="connsiteY2" fmla="*/ 5100996 h 5102540"/>
              <a:gd name="connsiteX3" fmla="*/ 12190145 w 12191996"/>
              <a:gd name="connsiteY3" fmla="*/ 5100953 h 5102540"/>
              <a:gd name="connsiteX4" fmla="*/ 12129819 w 12191996"/>
              <a:gd name="connsiteY4" fmla="*/ 5093016 h 5102540"/>
              <a:gd name="connsiteX5" fmla="*/ 12077431 w 12191996"/>
              <a:gd name="connsiteY5" fmla="*/ 5081903 h 5102540"/>
              <a:gd name="connsiteX6" fmla="*/ 12031395 w 12191996"/>
              <a:gd name="connsiteY6" fmla="*/ 5067615 h 5102540"/>
              <a:gd name="connsiteX7" fmla="*/ 11990119 w 12191996"/>
              <a:gd name="connsiteY7" fmla="*/ 5051740 h 5102540"/>
              <a:gd name="connsiteX8" fmla="*/ 11953607 w 12191996"/>
              <a:gd name="connsiteY8" fmla="*/ 5032690 h 5102540"/>
              <a:gd name="connsiteX9" fmla="*/ 11915507 w 12191996"/>
              <a:gd name="connsiteY9" fmla="*/ 5013640 h 5102540"/>
              <a:gd name="connsiteX10" fmla="*/ 11877407 w 12191996"/>
              <a:gd name="connsiteY10" fmla="*/ 4994590 h 5102540"/>
              <a:gd name="connsiteX11" fmla="*/ 11840895 w 12191996"/>
              <a:gd name="connsiteY11" fmla="*/ 4978715 h 5102540"/>
              <a:gd name="connsiteX12" fmla="*/ 11799619 w 12191996"/>
              <a:gd name="connsiteY12" fmla="*/ 4962840 h 5102540"/>
              <a:gd name="connsiteX13" fmla="*/ 11753581 w 12191996"/>
              <a:gd name="connsiteY13" fmla="*/ 4946965 h 5102540"/>
              <a:gd name="connsiteX14" fmla="*/ 11701195 w 12191996"/>
              <a:gd name="connsiteY14" fmla="*/ 4935853 h 5102540"/>
              <a:gd name="connsiteX15" fmla="*/ 11640869 w 12191996"/>
              <a:gd name="connsiteY15" fmla="*/ 4929503 h 5102540"/>
              <a:gd name="connsiteX16" fmla="*/ 11572607 w 12191996"/>
              <a:gd name="connsiteY16" fmla="*/ 4926328 h 5102540"/>
              <a:gd name="connsiteX17" fmla="*/ 11504345 w 12191996"/>
              <a:gd name="connsiteY17" fmla="*/ 4929503 h 5102540"/>
              <a:gd name="connsiteX18" fmla="*/ 11444019 w 12191996"/>
              <a:gd name="connsiteY18" fmla="*/ 4935853 h 5102540"/>
              <a:gd name="connsiteX19" fmla="*/ 11391631 w 12191996"/>
              <a:gd name="connsiteY19" fmla="*/ 4946965 h 5102540"/>
              <a:gd name="connsiteX20" fmla="*/ 11345595 w 12191996"/>
              <a:gd name="connsiteY20" fmla="*/ 4962840 h 5102540"/>
              <a:gd name="connsiteX21" fmla="*/ 11304319 w 12191996"/>
              <a:gd name="connsiteY21" fmla="*/ 4978715 h 5102540"/>
              <a:gd name="connsiteX22" fmla="*/ 11267807 w 12191996"/>
              <a:gd name="connsiteY22" fmla="*/ 4994590 h 5102540"/>
              <a:gd name="connsiteX23" fmla="*/ 11229707 w 12191996"/>
              <a:gd name="connsiteY23" fmla="*/ 5013640 h 5102540"/>
              <a:gd name="connsiteX24" fmla="*/ 11191607 w 12191996"/>
              <a:gd name="connsiteY24" fmla="*/ 5032690 h 5102540"/>
              <a:gd name="connsiteX25" fmla="*/ 11155095 w 12191996"/>
              <a:gd name="connsiteY25" fmla="*/ 5051740 h 5102540"/>
              <a:gd name="connsiteX26" fmla="*/ 11113819 w 12191996"/>
              <a:gd name="connsiteY26" fmla="*/ 5067615 h 5102540"/>
              <a:gd name="connsiteX27" fmla="*/ 11067781 w 12191996"/>
              <a:gd name="connsiteY27" fmla="*/ 5081903 h 5102540"/>
              <a:gd name="connsiteX28" fmla="*/ 11015395 w 12191996"/>
              <a:gd name="connsiteY28" fmla="*/ 5093015 h 5102540"/>
              <a:gd name="connsiteX29" fmla="*/ 10955069 w 12191996"/>
              <a:gd name="connsiteY29" fmla="*/ 5100953 h 5102540"/>
              <a:gd name="connsiteX30" fmla="*/ 10886807 w 12191996"/>
              <a:gd name="connsiteY30" fmla="*/ 5102540 h 5102540"/>
              <a:gd name="connsiteX31" fmla="*/ 10818545 w 12191996"/>
              <a:gd name="connsiteY31" fmla="*/ 5100953 h 5102540"/>
              <a:gd name="connsiteX32" fmla="*/ 10758219 w 12191996"/>
              <a:gd name="connsiteY32" fmla="*/ 5093015 h 5102540"/>
              <a:gd name="connsiteX33" fmla="*/ 10705831 w 12191996"/>
              <a:gd name="connsiteY33" fmla="*/ 5081903 h 5102540"/>
              <a:gd name="connsiteX34" fmla="*/ 10659795 w 12191996"/>
              <a:gd name="connsiteY34" fmla="*/ 5067615 h 5102540"/>
              <a:gd name="connsiteX35" fmla="*/ 10618519 w 12191996"/>
              <a:gd name="connsiteY35" fmla="*/ 5051740 h 5102540"/>
              <a:gd name="connsiteX36" fmla="*/ 10582007 w 12191996"/>
              <a:gd name="connsiteY36" fmla="*/ 5032690 h 5102540"/>
              <a:gd name="connsiteX37" fmla="*/ 10543907 w 12191996"/>
              <a:gd name="connsiteY37" fmla="*/ 5013640 h 5102540"/>
              <a:gd name="connsiteX38" fmla="*/ 10505807 w 12191996"/>
              <a:gd name="connsiteY38" fmla="*/ 4994590 h 5102540"/>
              <a:gd name="connsiteX39" fmla="*/ 10469295 w 12191996"/>
              <a:gd name="connsiteY39" fmla="*/ 4978715 h 5102540"/>
              <a:gd name="connsiteX40" fmla="*/ 10428019 w 12191996"/>
              <a:gd name="connsiteY40" fmla="*/ 4962840 h 5102540"/>
              <a:gd name="connsiteX41" fmla="*/ 10381981 w 12191996"/>
              <a:gd name="connsiteY41" fmla="*/ 4946965 h 5102540"/>
              <a:gd name="connsiteX42" fmla="*/ 10329595 w 12191996"/>
              <a:gd name="connsiteY42" fmla="*/ 4935853 h 5102540"/>
              <a:gd name="connsiteX43" fmla="*/ 10269269 w 12191996"/>
              <a:gd name="connsiteY43" fmla="*/ 4929503 h 5102540"/>
              <a:gd name="connsiteX44" fmla="*/ 10201007 w 12191996"/>
              <a:gd name="connsiteY44" fmla="*/ 4926328 h 5102540"/>
              <a:gd name="connsiteX45" fmla="*/ 10132745 w 12191996"/>
              <a:gd name="connsiteY45" fmla="*/ 4929503 h 5102540"/>
              <a:gd name="connsiteX46" fmla="*/ 10072419 w 12191996"/>
              <a:gd name="connsiteY46" fmla="*/ 4935853 h 5102540"/>
              <a:gd name="connsiteX47" fmla="*/ 10020031 w 12191996"/>
              <a:gd name="connsiteY47" fmla="*/ 4946965 h 5102540"/>
              <a:gd name="connsiteX48" fmla="*/ 9973995 w 12191996"/>
              <a:gd name="connsiteY48" fmla="*/ 4962840 h 5102540"/>
              <a:gd name="connsiteX49" fmla="*/ 9932719 w 12191996"/>
              <a:gd name="connsiteY49" fmla="*/ 4978715 h 5102540"/>
              <a:gd name="connsiteX50" fmla="*/ 9896207 w 12191996"/>
              <a:gd name="connsiteY50" fmla="*/ 4994590 h 5102540"/>
              <a:gd name="connsiteX51" fmla="*/ 9820007 w 12191996"/>
              <a:gd name="connsiteY51" fmla="*/ 5032690 h 5102540"/>
              <a:gd name="connsiteX52" fmla="*/ 9783495 w 12191996"/>
              <a:gd name="connsiteY52" fmla="*/ 5051740 h 5102540"/>
              <a:gd name="connsiteX53" fmla="*/ 9742219 w 12191996"/>
              <a:gd name="connsiteY53" fmla="*/ 5067615 h 5102540"/>
              <a:gd name="connsiteX54" fmla="*/ 9696181 w 12191996"/>
              <a:gd name="connsiteY54" fmla="*/ 5081903 h 5102540"/>
              <a:gd name="connsiteX55" fmla="*/ 9643795 w 12191996"/>
              <a:gd name="connsiteY55" fmla="*/ 5093015 h 5102540"/>
              <a:gd name="connsiteX56" fmla="*/ 9583469 w 12191996"/>
              <a:gd name="connsiteY56" fmla="*/ 5100953 h 5102540"/>
              <a:gd name="connsiteX57" fmla="*/ 9515207 w 12191996"/>
              <a:gd name="connsiteY57" fmla="*/ 5102540 h 5102540"/>
              <a:gd name="connsiteX58" fmla="*/ 9446945 w 12191996"/>
              <a:gd name="connsiteY58" fmla="*/ 5100953 h 5102540"/>
              <a:gd name="connsiteX59" fmla="*/ 9386619 w 12191996"/>
              <a:gd name="connsiteY59" fmla="*/ 5093015 h 5102540"/>
              <a:gd name="connsiteX60" fmla="*/ 9334231 w 12191996"/>
              <a:gd name="connsiteY60" fmla="*/ 5081903 h 5102540"/>
              <a:gd name="connsiteX61" fmla="*/ 9288195 w 12191996"/>
              <a:gd name="connsiteY61" fmla="*/ 5067615 h 5102540"/>
              <a:gd name="connsiteX62" fmla="*/ 9246919 w 12191996"/>
              <a:gd name="connsiteY62" fmla="*/ 5051740 h 5102540"/>
              <a:gd name="connsiteX63" fmla="*/ 9210407 w 12191996"/>
              <a:gd name="connsiteY63" fmla="*/ 5032690 h 5102540"/>
              <a:gd name="connsiteX64" fmla="*/ 9172307 w 12191996"/>
              <a:gd name="connsiteY64" fmla="*/ 5013640 h 5102540"/>
              <a:gd name="connsiteX65" fmla="*/ 9134207 w 12191996"/>
              <a:gd name="connsiteY65" fmla="*/ 4994590 h 5102540"/>
              <a:gd name="connsiteX66" fmla="*/ 9097695 w 12191996"/>
              <a:gd name="connsiteY66" fmla="*/ 4978715 h 5102540"/>
              <a:gd name="connsiteX67" fmla="*/ 9056419 w 12191996"/>
              <a:gd name="connsiteY67" fmla="*/ 4962840 h 5102540"/>
              <a:gd name="connsiteX68" fmla="*/ 9010381 w 12191996"/>
              <a:gd name="connsiteY68" fmla="*/ 4946965 h 5102540"/>
              <a:gd name="connsiteX69" fmla="*/ 8957995 w 12191996"/>
              <a:gd name="connsiteY69" fmla="*/ 4935853 h 5102540"/>
              <a:gd name="connsiteX70" fmla="*/ 8897669 w 12191996"/>
              <a:gd name="connsiteY70" fmla="*/ 4929503 h 5102540"/>
              <a:gd name="connsiteX71" fmla="*/ 8827819 w 12191996"/>
              <a:gd name="connsiteY71" fmla="*/ 4926328 h 5102540"/>
              <a:gd name="connsiteX72" fmla="*/ 8761145 w 12191996"/>
              <a:gd name="connsiteY72" fmla="*/ 4929503 h 5102540"/>
              <a:gd name="connsiteX73" fmla="*/ 8700819 w 12191996"/>
              <a:gd name="connsiteY73" fmla="*/ 4935853 h 5102540"/>
              <a:gd name="connsiteX74" fmla="*/ 8648431 w 12191996"/>
              <a:gd name="connsiteY74" fmla="*/ 4946965 h 5102540"/>
              <a:gd name="connsiteX75" fmla="*/ 8602395 w 12191996"/>
              <a:gd name="connsiteY75" fmla="*/ 4962840 h 5102540"/>
              <a:gd name="connsiteX76" fmla="*/ 8561119 w 12191996"/>
              <a:gd name="connsiteY76" fmla="*/ 4978715 h 5102540"/>
              <a:gd name="connsiteX77" fmla="*/ 8524607 w 12191996"/>
              <a:gd name="connsiteY77" fmla="*/ 4994590 h 5102540"/>
              <a:gd name="connsiteX78" fmla="*/ 8486507 w 12191996"/>
              <a:gd name="connsiteY78" fmla="*/ 5013640 h 5102540"/>
              <a:gd name="connsiteX79" fmla="*/ 8448407 w 12191996"/>
              <a:gd name="connsiteY79" fmla="*/ 5032690 h 5102540"/>
              <a:gd name="connsiteX80" fmla="*/ 8411895 w 12191996"/>
              <a:gd name="connsiteY80" fmla="*/ 5051740 h 5102540"/>
              <a:gd name="connsiteX81" fmla="*/ 8370620 w 12191996"/>
              <a:gd name="connsiteY81" fmla="*/ 5067615 h 5102540"/>
              <a:gd name="connsiteX82" fmla="*/ 8324582 w 12191996"/>
              <a:gd name="connsiteY82" fmla="*/ 5081903 h 5102540"/>
              <a:gd name="connsiteX83" fmla="*/ 8272195 w 12191996"/>
              <a:gd name="connsiteY83" fmla="*/ 5093015 h 5102540"/>
              <a:gd name="connsiteX84" fmla="*/ 8211870 w 12191996"/>
              <a:gd name="connsiteY84" fmla="*/ 5100953 h 5102540"/>
              <a:gd name="connsiteX85" fmla="*/ 8143607 w 12191996"/>
              <a:gd name="connsiteY85" fmla="*/ 5102540 h 5102540"/>
              <a:gd name="connsiteX86" fmla="*/ 8075345 w 12191996"/>
              <a:gd name="connsiteY86" fmla="*/ 5100953 h 5102540"/>
              <a:gd name="connsiteX87" fmla="*/ 8015020 w 12191996"/>
              <a:gd name="connsiteY87" fmla="*/ 5093015 h 5102540"/>
              <a:gd name="connsiteX88" fmla="*/ 7962632 w 12191996"/>
              <a:gd name="connsiteY88" fmla="*/ 5081903 h 5102540"/>
              <a:gd name="connsiteX89" fmla="*/ 7916595 w 12191996"/>
              <a:gd name="connsiteY89" fmla="*/ 5067615 h 5102540"/>
              <a:gd name="connsiteX90" fmla="*/ 7875320 w 12191996"/>
              <a:gd name="connsiteY90" fmla="*/ 5051740 h 5102540"/>
              <a:gd name="connsiteX91" fmla="*/ 7838807 w 12191996"/>
              <a:gd name="connsiteY91" fmla="*/ 5032690 h 5102540"/>
              <a:gd name="connsiteX92" fmla="*/ 7800707 w 12191996"/>
              <a:gd name="connsiteY92" fmla="*/ 5013640 h 5102540"/>
              <a:gd name="connsiteX93" fmla="*/ 7762607 w 12191996"/>
              <a:gd name="connsiteY93" fmla="*/ 4994590 h 5102540"/>
              <a:gd name="connsiteX94" fmla="*/ 7726095 w 12191996"/>
              <a:gd name="connsiteY94" fmla="*/ 4978715 h 5102540"/>
              <a:gd name="connsiteX95" fmla="*/ 7684820 w 12191996"/>
              <a:gd name="connsiteY95" fmla="*/ 4962840 h 5102540"/>
              <a:gd name="connsiteX96" fmla="*/ 7638782 w 12191996"/>
              <a:gd name="connsiteY96" fmla="*/ 4946965 h 5102540"/>
              <a:gd name="connsiteX97" fmla="*/ 7586395 w 12191996"/>
              <a:gd name="connsiteY97" fmla="*/ 4935853 h 5102540"/>
              <a:gd name="connsiteX98" fmla="*/ 7526070 w 12191996"/>
              <a:gd name="connsiteY98" fmla="*/ 4929503 h 5102540"/>
              <a:gd name="connsiteX99" fmla="*/ 7457807 w 12191996"/>
              <a:gd name="connsiteY99" fmla="*/ 4926328 h 5102540"/>
              <a:gd name="connsiteX100" fmla="*/ 7389545 w 12191996"/>
              <a:gd name="connsiteY100" fmla="*/ 4929503 h 5102540"/>
              <a:gd name="connsiteX101" fmla="*/ 7329220 w 12191996"/>
              <a:gd name="connsiteY101" fmla="*/ 4935853 h 5102540"/>
              <a:gd name="connsiteX102" fmla="*/ 7276832 w 12191996"/>
              <a:gd name="connsiteY102" fmla="*/ 4946965 h 5102540"/>
              <a:gd name="connsiteX103" fmla="*/ 7230795 w 12191996"/>
              <a:gd name="connsiteY103" fmla="*/ 4962840 h 5102540"/>
              <a:gd name="connsiteX104" fmla="*/ 7189520 w 12191996"/>
              <a:gd name="connsiteY104" fmla="*/ 4978715 h 5102540"/>
              <a:gd name="connsiteX105" fmla="*/ 7153007 w 12191996"/>
              <a:gd name="connsiteY105" fmla="*/ 4994590 h 5102540"/>
              <a:gd name="connsiteX106" fmla="*/ 7114907 w 12191996"/>
              <a:gd name="connsiteY106" fmla="*/ 5013640 h 5102540"/>
              <a:gd name="connsiteX107" fmla="*/ 7076807 w 12191996"/>
              <a:gd name="connsiteY107" fmla="*/ 5032690 h 5102540"/>
              <a:gd name="connsiteX108" fmla="*/ 7040295 w 12191996"/>
              <a:gd name="connsiteY108" fmla="*/ 5051740 h 5102540"/>
              <a:gd name="connsiteX109" fmla="*/ 6999020 w 12191996"/>
              <a:gd name="connsiteY109" fmla="*/ 5067615 h 5102540"/>
              <a:gd name="connsiteX110" fmla="*/ 6952982 w 12191996"/>
              <a:gd name="connsiteY110" fmla="*/ 5081903 h 5102540"/>
              <a:gd name="connsiteX111" fmla="*/ 6900595 w 12191996"/>
              <a:gd name="connsiteY111" fmla="*/ 5093015 h 5102540"/>
              <a:gd name="connsiteX112" fmla="*/ 6840270 w 12191996"/>
              <a:gd name="connsiteY112" fmla="*/ 5100953 h 5102540"/>
              <a:gd name="connsiteX113" fmla="*/ 6781798 w 12191996"/>
              <a:gd name="connsiteY113" fmla="*/ 5102313 h 5102540"/>
              <a:gd name="connsiteX114" fmla="*/ 6723326 w 12191996"/>
              <a:gd name="connsiteY114" fmla="*/ 5100953 h 5102540"/>
              <a:gd name="connsiteX115" fmla="*/ 6663001 w 12191996"/>
              <a:gd name="connsiteY115" fmla="*/ 5093015 h 5102540"/>
              <a:gd name="connsiteX116" fmla="*/ 6610613 w 12191996"/>
              <a:gd name="connsiteY116" fmla="*/ 5081903 h 5102540"/>
              <a:gd name="connsiteX117" fmla="*/ 6564576 w 12191996"/>
              <a:gd name="connsiteY117" fmla="*/ 5067615 h 5102540"/>
              <a:gd name="connsiteX118" fmla="*/ 6523301 w 12191996"/>
              <a:gd name="connsiteY118" fmla="*/ 5051740 h 5102540"/>
              <a:gd name="connsiteX119" fmla="*/ 6486788 w 12191996"/>
              <a:gd name="connsiteY119" fmla="*/ 5032690 h 5102540"/>
              <a:gd name="connsiteX120" fmla="*/ 6448688 w 12191996"/>
              <a:gd name="connsiteY120" fmla="*/ 5013640 h 5102540"/>
              <a:gd name="connsiteX121" fmla="*/ 6410588 w 12191996"/>
              <a:gd name="connsiteY121" fmla="*/ 4994590 h 5102540"/>
              <a:gd name="connsiteX122" fmla="*/ 6374076 w 12191996"/>
              <a:gd name="connsiteY122" fmla="*/ 4978715 h 5102540"/>
              <a:gd name="connsiteX123" fmla="*/ 6332801 w 12191996"/>
              <a:gd name="connsiteY123" fmla="*/ 4962840 h 5102540"/>
              <a:gd name="connsiteX124" fmla="*/ 6286763 w 12191996"/>
              <a:gd name="connsiteY124" fmla="*/ 4946965 h 5102540"/>
              <a:gd name="connsiteX125" fmla="*/ 6234376 w 12191996"/>
              <a:gd name="connsiteY125" fmla="*/ 4935853 h 5102540"/>
              <a:gd name="connsiteX126" fmla="*/ 6174051 w 12191996"/>
              <a:gd name="connsiteY126" fmla="*/ 4929503 h 5102540"/>
              <a:gd name="connsiteX127" fmla="*/ 6105788 w 12191996"/>
              <a:gd name="connsiteY127" fmla="*/ 4926328 h 5102540"/>
              <a:gd name="connsiteX128" fmla="*/ 6095998 w 12191996"/>
              <a:gd name="connsiteY128" fmla="*/ 4926783 h 5102540"/>
              <a:gd name="connsiteX129" fmla="*/ 6086208 w 12191996"/>
              <a:gd name="connsiteY129" fmla="*/ 4926328 h 5102540"/>
              <a:gd name="connsiteX130" fmla="*/ 6017946 w 12191996"/>
              <a:gd name="connsiteY130" fmla="*/ 4929503 h 5102540"/>
              <a:gd name="connsiteX131" fmla="*/ 5957620 w 12191996"/>
              <a:gd name="connsiteY131" fmla="*/ 4935853 h 5102540"/>
              <a:gd name="connsiteX132" fmla="*/ 5905233 w 12191996"/>
              <a:gd name="connsiteY132" fmla="*/ 4946965 h 5102540"/>
              <a:gd name="connsiteX133" fmla="*/ 5859195 w 12191996"/>
              <a:gd name="connsiteY133" fmla="*/ 4962840 h 5102540"/>
              <a:gd name="connsiteX134" fmla="*/ 5817920 w 12191996"/>
              <a:gd name="connsiteY134" fmla="*/ 4978715 h 5102540"/>
              <a:gd name="connsiteX135" fmla="*/ 5781407 w 12191996"/>
              <a:gd name="connsiteY135" fmla="*/ 4994590 h 5102540"/>
              <a:gd name="connsiteX136" fmla="*/ 5743307 w 12191996"/>
              <a:gd name="connsiteY136" fmla="*/ 5013640 h 5102540"/>
              <a:gd name="connsiteX137" fmla="*/ 5705208 w 12191996"/>
              <a:gd name="connsiteY137" fmla="*/ 5032690 h 5102540"/>
              <a:gd name="connsiteX138" fmla="*/ 5668695 w 12191996"/>
              <a:gd name="connsiteY138" fmla="*/ 5051740 h 5102540"/>
              <a:gd name="connsiteX139" fmla="*/ 5627420 w 12191996"/>
              <a:gd name="connsiteY139" fmla="*/ 5067615 h 5102540"/>
              <a:gd name="connsiteX140" fmla="*/ 5581382 w 12191996"/>
              <a:gd name="connsiteY140" fmla="*/ 5081903 h 5102540"/>
              <a:gd name="connsiteX141" fmla="*/ 5528995 w 12191996"/>
              <a:gd name="connsiteY141" fmla="*/ 5093015 h 5102540"/>
              <a:gd name="connsiteX142" fmla="*/ 5468670 w 12191996"/>
              <a:gd name="connsiteY142" fmla="*/ 5100953 h 5102540"/>
              <a:gd name="connsiteX143" fmla="*/ 5410198 w 12191996"/>
              <a:gd name="connsiteY143" fmla="*/ 5102313 h 5102540"/>
              <a:gd name="connsiteX144" fmla="*/ 5351726 w 12191996"/>
              <a:gd name="connsiteY144" fmla="*/ 5100953 h 5102540"/>
              <a:gd name="connsiteX145" fmla="*/ 5291400 w 12191996"/>
              <a:gd name="connsiteY145" fmla="*/ 5093015 h 5102540"/>
              <a:gd name="connsiteX146" fmla="*/ 5239013 w 12191996"/>
              <a:gd name="connsiteY146" fmla="*/ 5081903 h 5102540"/>
              <a:gd name="connsiteX147" fmla="*/ 5192976 w 12191996"/>
              <a:gd name="connsiteY147" fmla="*/ 5067615 h 5102540"/>
              <a:gd name="connsiteX148" fmla="*/ 5151700 w 12191996"/>
              <a:gd name="connsiteY148" fmla="*/ 5051740 h 5102540"/>
              <a:gd name="connsiteX149" fmla="*/ 5115188 w 12191996"/>
              <a:gd name="connsiteY149" fmla="*/ 5032690 h 5102540"/>
              <a:gd name="connsiteX150" fmla="*/ 5077089 w 12191996"/>
              <a:gd name="connsiteY150" fmla="*/ 5013640 h 5102540"/>
              <a:gd name="connsiteX151" fmla="*/ 5038988 w 12191996"/>
              <a:gd name="connsiteY151" fmla="*/ 4994590 h 5102540"/>
              <a:gd name="connsiteX152" fmla="*/ 5002476 w 12191996"/>
              <a:gd name="connsiteY152" fmla="*/ 4978715 h 5102540"/>
              <a:gd name="connsiteX153" fmla="*/ 4961200 w 12191996"/>
              <a:gd name="connsiteY153" fmla="*/ 4962840 h 5102540"/>
              <a:gd name="connsiteX154" fmla="*/ 4915164 w 12191996"/>
              <a:gd name="connsiteY154" fmla="*/ 4946965 h 5102540"/>
              <a:gd name="connsiteX155" fmla="*/ 4862776 w 12191996"/>
              <a:gd name="connsiteY155" fmla="*/ 4935853 h 5102540"/>
              <a:gd name="connsiteX156" fmla="*/ 4802452 w 12191996"/>
              <a:gd name="connsiteY156" fmla="*/ 4929503 h 5102540"/>
              <a:gd name="connsiteX157" fmla="*/ 4734188 w 12191996"/>
              <a:gd name="connsiteY157" fmla="*/ 4926328 h 5102540"/>
              <a:gd name="connsiteX158" fmla="*/ 4665927 w 12191996"/>
              <a:gd name="connsiteY158" fmla="*/ 4929503 h 5102540"/>
              <a:gd name="connsiteX159" fmla="*/ 4605601 w 12191996"/>
              <a:gd name="connsiteY159" fmla="*/ 4935853 h 5102540"/>
              <a:gd name="connsiteX160" fmla="*/ 4553214 w 12191996"/>
              <a:gd name="connsiteY160" fmla="*/ 4946965 h 5102540"/>
              <a:gd name="connsiteX161" fmla="*/ 4507176 w 12191996"/>
              <a:gd name="connsiteY161" fmla="*/ 4962840 h 5102540"/>
              <a:gd name="connsiteX162" fmla="*/ 4465901 w 12191996"/>
              <a:gd name="connsiteY162" fmla="*/ 4978715 h 5102540"/>
              <a:gd name="connsiteX163" fmla="*/ 4429388 w 12191996"/>
              <a:gd name="connsiteY163" fmla="*/ 4994590 h 5102540"/>
              <a:gd name="connsiteX164" fmla="*/ 4353188 w 12191996"/>
              <a:gd name="connsiteY164" fmla="*/ 5032690 h 5102540"/>
              <a:gd name="connsiteX165" fmla="*/ 4316676 w 12191996"/>
              <a:gd name="connsiteY165" fmla="*/ 5051740 h 5102540"/>
              <a:gd name="connsiteX166" fmla="*/ 4275401 w 12191996"/>
              <a:gd name="connsiteY166" fmla="*/ 5067615 h 5102540"/>
              <a:gd name="connsiteX167" fmla="*/ 4229363 w 12191996"/>
              <a:gd name="connsiteY167" fmla="*/ 5081903 h 5102540"/>
              <a:gd name="connsiteX168" fmla="*/ 4176976 w 12191996"/>
              <a:gd name="connsiteY168" fmla="*/ 5093015 h 5102540"/>
              <a:gd name="connsiteX169" fmla="*/ 4116651 w 12191996"/>
              <a:gd name="connsiteY169" fmla="*/ 5100953 h 5102540"/>
              <a:gd name="connsiteX170" fmla="*/ 4048388 w 12191996"/>
              <a:gd name="connsiteY170" fmla="*/ 5102540 h 5102540"/>
              <a:gd name="connsiteX171" fmla="*/ 3980126 w 12191996"/>
              <a:gd name="connsiteY171" fmla="*/ 5100953 h 5102540"/>
              <a:gd name="connsiteX172" fmla="*/ 3919801 w 12191996"/>
              <a:gd name="connsiteY172" fmla="*/ 5093015 h 5102540"/>
              <a:gd name="connsiteX173" fmla="*/ 3867413 w 12191996"/>
              <a:gd name="connsiteY173" fmla="*/ 5081903 h 5102540"/>
              <a:gd name="connsiteX174" fmla="*/ 3821376 w 12191996"/>
              <a:gd name="connsiteY174" fmla="*/ 5067615 h 5102540"/>
              <a:gd name="connsiteX175" fmla="*/ 3780101 w 12191996"/>
              <a:gd name="connsiteY175" fmla="*/ 5051740 h 5102540"/>
              <a:gd name="connsiteX176" fmla="*/ 3743588 w 12191996"/>
              <a:gd name="connsiteY176" fmla="*/ 5032690 h 5102540"/>
              <a:gd name="connsiteX177" fmla="*/ 3705488 w 12191996"/>
              <a:gd name="connsiteY177" fmla="*/ 5013640 h 5102540"/>
              <a:gd name="connsiteX178" fmla="*/ 3667388 w 12191996"/>
              <a:gd name="connsiteY178" fmla="*/ 4994590 h 5102540"/>
              <a:gd name="connsiteX179" fmla="*/ 3630876 w 12191996"/>
              <a:gd name="connsiteY179" fmla="*/ 4978715 h 5102540"/>
              <a:gd name="connsiteX180" fmla="*/ 3589601 w 12191996"/>
              <a:gd name="connsiteY180" fmla="*/ 4962840 h 5102540"/>
              <a:gd name="connsiteX181" fmla="*/ 3543563 w 12191996"/>
              <a:gd name="connsiteY181" fmla="*/ 4946965 h 5102540"/>
              <a:gd name="connsiteX182" fmla="*/ 3491176 w 12191996"/>
              <a:gd name="connsiteY182" fmla="*/ 4935853 h 5102540"/>
              <a:gd name="connsiteX183" fmla="*/ 3430851 w 12191996"/>
              <a:gd name="connsiteY183" fmla="*/ 4929503 h 5102540"/>
              <a:gd name="connsiteX184" fmla="*/ 3361001 w 12191996"/>
              <a:gd name="connsiteY184" fmla="*/ 4926328 h 5102540"/>
              <a:gd name="connsiteX185" fmla="*/ 3294326 w 12191996"/>
              <a:gd name="connsiteY185" fmla="*/ 4929503 h 5102540"/>
              <a:gd name="connsiteX186" fmla="*/ 3234001 w 12191996"/>
              <a:gd name="connsiteY186" fmla="*/ 4935853 h 5102540"/>
              <a:gd name="connsiteX187" fmla="*/ 3181613 w 12191996"/>
              <a:gd name="connsiteY187" fmla="*/ 4946965 h 5102540"/>
              <a:gd name="connsiteX188" fmla="*/ 3135576 w 12191996"/>
              <a:gd name="connsiteY188" fmla="*/ 4962840 h 5102540"/>
              <a:gd name="connsiteX189" fmla="*/ 3094301 w 12191996"/>
              <a:gd name="connsiteY189" fmla="*/ 4978715 h 5102540"/>
              <a:gd name="connsiteX190" fmla="*/ 3057788 w 12191996"/>
              <a:gd name="connsiteY190" fmla="*/ 4994590 h 5102540"/>
              <a:gd name="connsiteX191" fmla="*/ 3019688 w 12191996"/>
              <a:gd name="connsiteY191" fmla="*/ 5013640 h 5102540"/>
              <a:gd name="connsiteX192" fmla="*/ 2981588 w 12191996"/>
              <a:gd name="connsiteY192" fmla="*/ 5032690 h 5102540"/>
              <a:gd name="connsiteX193" fmla="*/ 2945076 w 12191996"/>
              <a:gd name="connsiteY193" fmla="*/ 5051740 h 5102540"/>
              <a:gd name="connsiteX194" fmla="*/ 2903801 w 12191996"/>
              <a:gd name="connsiteY194" fmla="*/ 5067615 h 5102540"/>
              <a:gd name="connsiteX195" fmla="*/ 2857763 w 12191996"/>
              <a:gd name="connsiteY195" fmla="*/ 5081903 h 5102540"/>
              <a:gd name="connsiteX196" fmla="*/ 2805376 w 12191996"/>
              <a:gd name="connsiteY196" fmla="*/ 5093015 h 5102540"/>
              <a:gd name="connsiteX197" fmla="*/ 2745051 w 12191996"/>
              <a:gd name="connsiteY197" fmla="*/ 5100953 h 5102540"/>
              <a:gd name="connsiteX198" fmla="*/ 2676788 w 12191996"/>
              <a:gd name="connsiteY198" fmla="*/ 5102540 h 5102540"/>
              <a:gd name="connsiteX199" fmla="*/ 2608526 w 12191996"/>
              <a:gd name="connsiteY199" fmla="*/ 5100953 h 5102540"/>
              <a:gd name="connsiteX200" fmla="*/ 2548201 w 12191996"/>
              <a:gd name="connsiteY200" fmla="*/ 5093015 h 5102540"/>
              <a:gd name="connsiteX201" fmla="*/ 2495813 w 12191996"/>
              <a:gd name="connsiteY201" fmla="*/ 5081903 h 5102540"/>
              <a:gd name="connsiteX202" fmla="*/ 2449776 w 12191996"/>
              <a:gd name="connsiteY202" fmla="*/ 5067615 h 5102540"/>
              <a:gd name="connsiteX203" fmla="*/ 2408501 w 12191996"/>
              <a:gd name="connsiteY203" fmla="*/ 5051740 h 5102540"/>
              <a:gd name="connsiteX204" fmla="*/ 2371988 w 12191996"/>
              <a:gd name="connsiteY204" fmla="*/ 5032690 h 5102540"/>
              <a:gd name="connsiteX205" fmla="*/ 2333888 w 12191996"/>
              <a:gd name="connsiteY205" fmla="*/ 5013640 h 5102540"/>
              <a:gd name="connsiteX206" fmla="*/ 2295788 w 12191996"/>
              <a:gd name="connsiteY206" fmla="*/ 4994590 h 5102540"/>
              <a:gd name="connsiteX207" fmla="*/ 2259276 w 12191996"/>
              <a:gd name="connsiteY207" fmla="*/ 4978715 h 5102540"/>
              <a:gd name="connsiteX208" fmla="*/ 2218001 w 12191996"/>
              <a:gd name="connsiteY208" fmla="*/ 4962840 h 5102540"/>
              <a:gd name="connsiteX209" fmla="*/ 2171963 w 12191996"/>
              <a:gd name="connsiteY209" fmla="*/ 4946965 h 5102540"/>
              <a:gd name="connsiteX210" fmla="*/ 2119576 w 12191996"/>
              <a:gd name="connsiteY210" fmla="*/ 4935853 h 5102540"/>
              <a:gd name="connsiteX211" fmla="*/ 2059251 w 12191996"/>
              <a:gd name="connsiteY211" fmla="*/ 4929503 h 5102540"/>
              <a:gd name="connsiteX212" fmla="*/ 1990988 w 12191996"/>
              <a:gd name="connsiteY212" fmla="*/ 4926328 h 5102540"/>
              <a:gd name="connsiteX213" fmla="*/ 1922726 w 12191996"/>
              <a:gd name="connsiteY213" fmla="*/ 4929503 h 5102540"/>
              <a:gd name="connsiteX214" fmla="*/ 1862401 w 12191996"/>
              <a:gd name="connsiteY214" fmla="*/ 4935853 h 5102540"/>
              <a:gd name="connsiteX215" fmla="*/ 1810013 w 12191996"/>
              <a:gd name="connsiteY215" fmla="*/ 4946965 h 5102540"/>
              <a:gd name="connsiteX216" fmla="*/ 1763976 w 12191996"/>
              <a:gd name="connsiteY216" fmla="*/ 4962840 h 5102540"/>
              <a:gd name="connsiteX217" fmla="*/ 1722701 w 12191996"/>
              <a:gd name="connsiteY217" fmla="*/ 4978715 h 5102540"/>
              <a:gd name="connsiteX218" fmla="*/ 1686188 w 12191996"/>
              <a:gd name="connsiteY218" fmla="*/ 4994590 h 5102540"/>
              <a:gd name="connsiteX219" fmla="*/ 1648088 w 12191996"/>
              <a:gd name="connsiteY219" fmla="*/ 5013640 h 5102540"/>
              <a:gd name="connsiteX220" fmla="*/ 1609988 w 12191996"/>
              <a:gd name="connsiteY220" fmla="*/ 5032690 h 5102540"/>
              <a:gd name="connsiteX221" fmla="*/ 1573476 w 12191996"/>
              <a:gd name="connsiteY221" fmla="*/ 5051740 h 5102540"/>
              <a:gd name="connsiteX222" fmla="*/ 1532201 w 12191996"/>
              <a:gd name="connsiteY222" fmla="*/ 5067615 h 5102540"/>
              <a:gd name="connsiteX223" fmla="*/ 1486163 w 12191996"/>
              <a:gd name="connsiteY223" fmla="*/ 5081903 h 5102540"/>
              <a:gd name="connsiteX224" fmla="*/ 1433776 w 12191996"/>
              <a:gd name="connsiteY224" fmla="*/ 5093015 h 5102540"/>
              <a:gd name="connsiteX225" fmla="*/ 1373451 w 12191996"/>
              <a:gd name="connsiteY225" fmla="*/ 5100953 h 5102540"/>
              <a:gd name="connsiteX226" fmla="*/ 1305188 w 12191996"/>
              <a:gd name="connsiteY226" fmla="*/ 5102540 h 5102540"/>
              <a:gd name="connsiteX227" fmla="*/ 1236926 w 12191996"/>
              <a:gd name="connsiteY227" fmla="*/ 5100953 h 5102540"/>
              <a:gd name="connsiteX228" fmla="*/ 1176601 w 12191996"/>
              <a:gd name="connsiteY228" fmla="*/ 5093015 h 5102540"/>
              <a:gd name="connsiteX229" fmla="*/ 1124213 w 12191996"/>
              <a:gd name="connsiteY229" fmla="*/ 5081903 h 5102540"/>
              <a:gd name="connsiteX230" fmla="*/ 1078176 w 12191996"/>
              <a:gd name="connsiteY230" fmla="*/ 5067615 h 5102540"/>
              <a:gd name="connsiteX231" fmla="*/ 1036901 w 12191996"/>
              <a:gd name="connsiteY231" fmla="*/ 5051740 h 5102540"/>
              <a:gd name="connsiteX232" fmla="*/ 1000388 w 12191996"/>
              <a:gd name="connsiteY232" fmla="*/ 5032690 h 5102540"/>
              <a:gd name="connsiteX233" fmla="*/ 962288 w 12191996"/>
              <a:gd name="connsiteY233" fmla="*/ 5013640 h 5102540"/>
              <a:gd name="connsiteX234" fmla="*/ 924188 w 12191996"/>
              <a:gd name="connsiteY234" fmla="*/ 4994590 h 5102540"/>
              <a:gd name="connsiteX235" fmla="*/ 887676 w 12191996"/>
              <a:gd name="connsiteY235" fmla="*/ 4978715 h 5102540"/>
              <a:gd name="connsiteX236" fmla="*/ 846401 w 12191996"/>
              <a:gd name="connsiteY236" fmla="*/ 4962840 h 5102540"/>
              <a:gd name="connsiteX237" fmla="*/ 800363 w 12191996"/>
              <a:gd name="connsiteY237" fmla="*/ 4946965 h 5102540"/>
              <a:gd name="connsiteX238" fmla="*/ 747976 w 12191996"/>
              <a:gd name="connsiteY238" fmla="*/ 4935853 h 5102540"/>
              <a:gd name="connsiteX239" fmla="*/ 687651 w 12191996"/>
              <a:gd name="connsiteY239" fmla="*/ 4929503 h 5102540"/>
              <a:gd name="connsiteX240" fmla="*/ 619388 w 12191996"/>
              <a:gd name="connsiteY240" fmla="*/ 4926328 h 5102540"/>
              <a:gd name="connsiteX241" fmla="*/ 551126 w 12191996"/>
              <a:gd name="connsiteY241" fmla="*/ 4929503 h 5102540"/>
              <a:gd name="connsiteX242" fmla="*/ 490801 w 12191996"/>
              <a:gd name="connsiteY242" fmla="*/ 4935853 h 5102540"/>
              <a:gd name="connsiteX243" fmla="*/ 438413 w 12191996"/>
              <a:gd name="connsiteY243" fmla="*/ 4946965 h 5102540"/>
              <a:gd name="connsiteX244" fmla="*/ 392376 w 12191996"/>
              <a:gd name="connsiteY244" fmla="*/ 4962840 h 5102540"/>
              <a:gd name="connsiteX245" fmla="*/ 351101 w 12191996"/>
              <a:gd name="connsiteY245" fmla="*/ 4978715 h 5102540"/>
              <a:gd name="connsiteX246" fmla="*/ 314588 w 12191996"/>
              <a:gd name="connsiteY246" fmla="*/ 4994590 h 5102540"/>
              <a:gd name="connsiteX247" fmla="*/ 276488 w 12191996"/>
              <a:gd name="connsiteY247" fmla="*/ 5013640 h 5102540"/>
              <a:gd name="connsiteX248" fmla="*/ 238388 w 12191996"/>
              <a:gd name="connsiteY248" fmla="*/ 5032690 h 5102540"/>
              <a:gd name="connsiteX249" fmla="*/ 201876 w 12191996"/>
              <a:gd name="connsiteY249" fmla="*/ 5051740 h 5102540"/>
              <a:gd name="connsiteX250" fmla="*/ 160601 w 12191996"/>
              <a:gd name="connsiteY250" fmla="*/ 5067615 h 5102540"/>
              <a:gd name="connsiteX251" fmla="*/ 114563 w 12191996"/>
              <a:gd name="connsiteY251" fmla="*/ 5081903 h 5102540"/>
              <a:gd name="connsiteX252" fmla="*/ 62176 w 12191996"/>
              <a:gd name="connsiteY252" fmla="*/ 5093015 h 5102540"/>
              <a:gd name="connsiteX253" fmla="*/ 1851 w 12191996"/>
              <a:gd name="connsiteY253" fmla="*/ 5100953 h 5102540"/>
              <a:gd name="connsiteX254" fmla="*/ 0 w 12191996"/>
              <a:gd name="connsiteY254" fmla="*/ 5100996 h 5102540"/>
              <a:gd name="connsiteX255" fmla="*/ 0 w 12191996"/>
              <a:gd name="connsiteY255" fmla="*/ 0 h 5102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Lst>
            <a:rect l="l" t="t" r="r" b="b"/>
            <a:pathLst>
              <a:path w="12191996" h="5102540">
                <a:moveTo>
                  <a:pt x="0" y="0"/>
                </a:moveTo>
                <a:lnTo>
                  <a:pt x="12191996" y="0"/>
                </a:lnTo>
                <a:lnTo>
                  <a:pt x="12191996" y="5100996"/>
                </a:lnTo>
                <a:lnTo>
                  <a:pt x="12190145" y="5100953"/>
                </a:lnTo>
                <a:lnTo>
                  <a:pt x="12129819" y="5093016"/>
                </a:lnTo>
                <a:lnTo>
                  <a:pt x="12077431" y="5081903"/>
                </a:lnTo>
                <a:lnTo>
                  <a:pt x="12031395" y="5067615"/>
                </a:lnTo>
                <a:lnTo>
                  <a:pt x="11990119" y="5051740"/>
                </a:lnTo>
                <a:lnTo>
                  <a:pt x="11953607" y="5032690"/>
                </a:lnTo>
                <a:lnTo>
                  <a:pt x="11915507" y="5013640"/>
                </a:lnTo>
                <a:lnTo>
                  <a:pt x="11877407" y="4994590"/>
                </a:lnTo>
                <a:lnTo>
                  <a:pt x="11840895" y="4978715"/>
                </a:lnTo>
                <a:lnTo>
                  <a:pt x="11799619" y="4962840"/>
                </a:lnTo>
                <a:lnTo>
                  <a:pt x="11753581" y="4946965"/>
                </a:lnTo>
                <a:lnTo>
                  <a:pt x="11701195" y="4935853"/>
                </a:lnTo>
                <a:lnTo>
                  <a:pt x="11640869" y="4929503"/>
                </a:lnTo>
                <a:lnTo>
                  <a:pt x="11572607" y="4926328"/>
                </a:lnTo>
                <a:lnTo>
                  <a:pt x="11504345" y="4929503"/>
                </a:lnTo>
                <a:lnTo>
                  <a:pt x="11444019" y="4935853"/>
                </a:lnTo>
                <a:lnTo>
                  <a:pt x="11391631" y="4946965"/>
                </a:lnTo>
                <a:lnTo>
                  <a:pt x="11345595" y="4962840"/>
                </a:lnTo>
                <a:lnTo>
                  <a:pt x="11304319" y="4978715"/>
                </a:lnTo>
                <a:lnTo>
                  <a:pt x="11267807" y="4994590"/>
                </a:lnTo>
                <a:lnTo>
                  <a:pt x="11229707" y="5013640"/>
                </a:lnTo>
                <a:lnTo>
                  <a:pt x="11191607" y="5032690"/>
                </a:lnTo>
                <a:lnTo>
                  <a:pt x="11155095" y="5051740"/>
                </a:lnTo>
                <a:lnTo>
                  <a:pt x="11113819" y="5067615"/>
                </a:lnTo>
                <a:lnTo>
                  <a:pt x="11067781" y="5081903"/>
                </a:lnTo>
                <a:lnTo>
                  <a:pt x="11015395" y="5093015"/>
                </a:lnTo>
                <a:lnTo>
                  <a:pt x="10955069" y="5100953"/>
                </a:lnTo>
                <a:lnTo>
                  <a:pt x="10886807" y="5102540"/>
                </a:lnTo>
                <a:lnTo>
                  <a:pt x="10818545" y="5100953"/>
                </a:lnTo>
                <a:lnTo>
                  <a:pt x="10758219" y="5093015"/>
                </a:lnTo>
                <a:lnTo>
                  <a:pt x="10705831" y="5081903"/>
                </a:lnTo>
                <a:lnTo>
                  <a:pt x="10659795" y="5067615"/>
                </a:lnTo>
                <a:lnTo>
                  <a:pt x="10618519" y="5051740"/>
                </a:lnTo>
                <a:lnTo>
                  <a:pt x="10582007" y="5032690"/>
                </a:lnTo>
                <a:lnTo>
                  <a:pt x="10543907" y="5013640"/>
                </a:lnTo>
                <a:lnTo>
                  <a:pt x="10505807" y="4994590"/>
                </a:lnTo>
                <a:lnTo>
                  <a:pt x="10469295" y="4978715"/>
                </a:lnTo>
                <a:lnTo>
                  <a:pt x="10428019" y="4962840"/>
                </a:lnTo>
                <a:lnTo>
                  <a:pt x="10381981" y="4946965"/>
                </a:lnTo>
                <a:lnTo>
                  <a:pt x="10329595" y="4935853"/>
                </a:lnTo>
                <a:lnTo>
                  <a:pt x="10269269" y="4929503"/>
                </a:lnTo>
                <a:lnTo>
                  <a:pt x="10201007" y="4926328"/>
                </a:lnTo>
                <a:lnTo>
                  <a:pt x="10132745" y="4929503"/>
                </a:lnTo>
                <a:lnTo>
                  <a:pt x="10072419" y="4935853"/>
                </a:lnTo>
                <a:lnTo>
                  <a:pt x="10020031" y="4946965"/>
                </a:lnTo>
                <a:lnTo>
                  <a:pt x="9973995" y="4962840"/>
                </a:lnTo>
                <a:lnTo>
                  <a:pt x="9932719" y="4978715"/>
                </a:lnTo>
                <a:lnTo>
                  <a:pt x="9896207" y="4994590"/>
                </a:lnTo>
                <a:lnTo>
                  <a:pt x="9820007" y="5032690"/>
                </a:lnTo>
                <a:lnTo>
                  <a:pt x="9783495" y="5051740"/>
                </a:lnTo>
                <a:lnTo>
                  <a:pt x="9742219" y="5067615"/>
                </a:lnTo>
                <a:lnTo>
                  <a:pt x="9696181" y="5081903"/>
                </a:lnTo>
                <a:lnTo>
                  <a:pt x="9643795" y="5093015"/>
                </a:lnTo>
                <a:lnTo>
                  <a:pt x="9583469" y="5100953"/>
                </a:lnTo>
                <a:lnTo>
                  <a:pt x="9515207" y="5102540"/>
                </a:lnTo>
                <a:lnTo>
                  <a:pt x="9446945" y="5100953"/>
                </a:lnTo>
                <a:lnTo>
                  <a:pt x="9386619" y="5093015"/>
                </a:lnTo>
                <a:lnTo>
                  <a:pt x="9334231" y="5081903"/>
                </a:lnTo>
                <a:lnTo>
                  <a:pt x="9288195" y="5067615"/>
                </a:lnTo>
                <a:lnTo>
                  <a:pt x="9246919" y="5051740"/>
                </a:lnTo>
                <a:lnTo>
                  <a:pt x="9210407" y="5032690"/>
                </a:lnTo>
                <a:lnTo>
                  <a:pt x="9172307" y="5013640"/>
                </a:lnTo>
                <a:lnTo>
                  <a:pt x="9134207" y="4994590"/>
                </a:lnTo>
                <a:lnTo>
                  <a:pt x="9097695" y="4978715"/>
                </a:lnTo>
                <a:lnTo>
                  <a:pt x="9056419" y="4962840"/>
                </a:lnTo>
                <a:lnTo>
                  <a:pt x="9010381" y="4946965"/>
                </a:lnTo>
                <a:lnTo>
                  <a:pt x="8957995" y="4935853"/>
                </a:lnTo>
                <a:lnTo>
                  <a:pt x="8897669" y="4929503"/>
                </a:lnTo>
                <a:lnTo>
                  <a:pt x="8827819" y="4926328"/>
                </a:lnTo>
                <a:lnTo>
                  <a:pt x="8761145" y="4929503"/>
                </a:lnTo>
                <a:lnTo>
                  <a:pt x="8700819" y="4935853"/>
                </a:lnTo>
                <a:lnTo>
                  <a:pt x="8648431" y="4946965"/>
                </a:lnTo>
                <a:lnTo>
                  <a:pt x="8602395" y="4962840"/>
                </a:lnTo>
                <a:lnTo>
                  <a:pt x="8561119" y="4978715"/>
                </a:lnTo>
                <a:lnTo>
                  <a:pt x="8524607" y="4994590"/>
                </a:lnTo>
                <a:lnTo>
                  <a:pt x="8486507" y="5013640"/>
                </a:lnTo>
                <a:lnTo>
                  <a:pt x="8448407" y="5032690"/>
                </a:lnTo>
                <a:lnTo>
                  <a:pt x="8411895" y="5051740"/>
                </a:lnTo>
                <a:lnTo>
                  <a:pt x="8370620" y="5067615"/>
                </a:lnTo>
                <a:lnTo>
                  <a:pt x="8324582" y="5081903"/>
                </a:lnTo>
                <a:lnTo>
                  <a:pt x="8272195" y="5093015"/>
                </a:lnTo>
                <a:lnTo>
                  <a:pt x="8211870" y="5100953"/>
                </a:lnTo>
                <a:lnTo>
                  <a:pt x="8143607" y="5102540"/>
                </a:lnTo>
                <a:lnTo>
                  <a:pt x="8075345" y="5100953"/>
                </a:lnTo>
                <a:lnTo>
                  <a:pt x="8015020" y="5093015"/>
                </a:lnTo>
                <a:lnTo>
                  <a:pt x="7962632" y="5081903"/>
                </a:lnTo>
                <a:lnTo>
                  <a:pt x="7916595" y="5067615"/>
                </a:lnTo>
                <a:lnTo>
                  <a:pt x="7875320" y="5051740"/>
                </a:lnTo>
                <a:lnTo>
                  <a:pt x="7838807" y="5032690"/>
                </a:lnTo>
                <a:lnTo>
                  <a:pt x="7800707" y="5013640"/>
                </a:lnTo>
                <a:lnTo>
                  <a:pt x="7762607" y="4994590"/>
                </a:lnTo>
                <a:lnTo>
                  <a:pt x="7726095" y="4978715"/>
                </a:lnTo>
                <a:lnTo>
                  <a:pt x="7684820" y="4962840"/>
                </a:lnTo>
                <a:lnTo>
                  <a:pt x="7638782" y="4946965"/>
                </a:lnTo>
                <a:lnTo>
                  <a:pt x="7586395" y="4935853"/>
                </a:lnTo>
                <a:lnTo>
                  <a:pt x="7526070" y="4929503"/>
                </a:lnTo>
                <a:lnTo>
                  <a:pt x="7457807" y="4926328"/>
                </a:lnTo>
                <a:lnTo>
                  <a:pt x="7389545" y="4929503"/>
                </a:lnTo>
                <a:lnTo>
                  <a:pt x="7329220" y="4935853"/>
                </a:lnTo>
                <a:lnTo>
                  <a:pt x="7276832" y="4946965"/>
                </a:lnTo>
                <a:lnTo>
                  <a:pt x="7230795" y="4962840"/>
                </a:lnTo>
                <a:lnTo>
                  <a:pt x="7189520" y="4978715"/>
                </a:lnTo>
                <a:lnTo>
                  <a:pt x="7153007" y="4994590"/>
                </a:lnTo>
                <a:lnTo>
                  <a:pt x="7114907" y="5013640"/>
                </a:lnTo>
                <a:lnTo>
                  <a:pt x="7076807" y="5032690"/>
                </a:lnTo>
                <a:lnTo>
                  <a:pt x="7040295" y="5051740"/>
                </a:lnTo>
                <a:lnTo>
                  <a:pt x="6999020" y="5067615"/>
                </a:lnTo>
                <a:lnTo>
                  <a:pt x="6952982" y="5081903"/>
                </a:lnTo>
                <a:lnTo>
                  <a:pt x="6900595" y="5093015"/>
                </a:lnTo>
                <a:lnTo>
                  <a:pt x="6840270" y="5100953"/>
                </a:lnTo>
                <a:lnTo>
                  <a:pt x="6781798" y="5102313"/>
                </a:lnTo>
                <a:lnTo>
                  <a:pt x="6723326" y="5100953"/>
                </a:lnTo>
                <a:lnTo>
                  <a:pt x="6663001" y="5093015"/>
                </a:lnTo>
                <a:lnTo>
                  <a:pt x="6610613" y="5081903"/>
                </a:lnTo>
                <a:lnTo>
                  <a:pt x="6564576" y="5067615"/>
                </a:lnTo>
                <a:lnTo>
                  <a:pt x="6523301" y="5051740"/>
                </a:lnTo>
                <a:lnTo>
                  <a:pt x="6486788" y="5032690"/>
                </a:lnTo>
                <a:lnTo>
                  <a:pt x="6448688" y="5013640"/>
                </a:lnTo>
                <a:lnTo>
                  <a:pt x="6410588" y="4994590"/>
                </a:lnTo>
                <a:lnTo>
                  <a:pt x="6374076" y="4978715"/>
                </a:lnTo>
                <a:lnTo>
                  <a:pt x="6332801" y="4962840"/>
                </a:lnTo>
                <a:lnTo>
                  <a:pt x="6286763" y="4946965"/>
                </a:lnTo>
                <a:lnTo>
                  <a:pt x="6234376" y="4935853"/>
                </a:lnTo>
                <a:lnTo>
                  <a:pt x="6174051" y="4929503"/>
                </a:lnTo>
                <a:lnTo>
                  <a:pt x="6105788" y="4926328"/>
                </a:lnTo>
                <a:lnTo>
                  <a:pt x="6095998" y="4926783"/>
                </a:lnTo>
                <a:lnTo>
                  <a:pt x="6086208" y="4926328"/>
                </a:lnTo>
                <a:lnTo>
                  <a:pt x="6017946" y="4929503"/>
                </a:lnTo>
                <a:lnTo>
                  <a:pt x="5957620" y="4935853"/>
                </a:lnTo>
                <a:lnTo>
                  <a:pt x="5905233" y="4946965"/>
                </a:lnTo>
                <a:lnTo>
                  <a:pt x="5859195" y="4962840"/>
                </a:lnTo>
                <a:lnTo>
                  <a:pt x="5817920" y="4978715"/>
                </a:lnTo>
                <a:lnTo>
                  <a:pt x="5781407" y="4994590"/>
                </a:lnTo>
                <a:lnTo>
                  <a:pt x="5743307" y="5013640"/>
                </a:lnTo>
                <a:lnTo>
                  <a:pt x="5705208" y="5032690"/>
                </a:lnTo>
                <a:lnTo>
                  <a:pt x="5668695" y="5051740"/>
                </a:lnTo>
                <a:lnTo>
                  <a:pt x="5627420" y="5067615"/>
                </a:lnTo>
                <a:lnTo>
                  <a:pt x="5581382" y="5081903"/>
                </a:lnTo>
                <a:lnTo>
                  <a:pt x="5528995" y="5093015"/>
                </a:lnTo>
                <a:lnTo>
                  <a:pt x="5468670" y="5100953"/>
                </a:lnTo>
                <a:lnTo>
                  <a:pt x="5410198" y="5102313"/>
                </a:lnTo>
                <a:lnTo>
                  <a:pt x="5351726" y="5100953"/>
                </a:lnTo>
                <a:lnTo>
                  <a:pt x="5291400" y="5093015"/>
                </a:lnTo>
                <a:lnTo>
                  <a:pt x="5239013" y="5081903"/>
                </a:lnTo>
                <a:lnTo>
                  <a:pt x="5192976" y="5067615"/>
                </a:lnTo>
                <a:lnTo>
                  <a:pt x="5151700" y="5051740"/>
                </a:lnTo>
                <a:lnTo>
                  <a:pt x="5115188" y="5032690"/>
                </a:lnTo>
                <a:lnTo>
                  <a:pt x="5077089" y="5013640"/>
                </a:lnTo>
                <a:lnTo>
                  <a:pt x="5038988" y="4994590"/>
                </a:lnTo>
                <a:lnTo>
                  <a:pt x="5002476" y="4978715"/>
                </a:lnTo>
                <a:lnTo>
                  <a:pt x="4961200" y="4962840"/>
                </a:lnTo>
                <a:lnTo>
                  <a:pt x="4915164" y="4946965"/>
                </a:lnTo>
                <a:lnTo>
                  <a:pt x="4862776" y="4935853"/>
                </a:lnTo>
                <a:lnTo>
                  <a:pt x="4802452" y="4929503"/>
                </a:lnTo>
                <a:lnTo>
                  <a:pt x="4734188" y="4926328"/>
                </a:lnTo>
                <a:lnTo>
                  <a:pt x="4665927" y="4929503"/>
                </a:lnTo>
                <a:lnTo>
                  <a:pt x="4605601" y="4935853"/>
                </a:lnTo>
                <a:lnTo>
                  <a:pt x="4553214" y="4946965"/>
                </a:lnTo>
                <a:lnTo>
                  <a:pt x="4507176" y="4962840"/>
                </a:lnTo>
                <a:lnTo>
                  <a:pt x="4465901" y="4978715"/>
                </a:lnTo>
                <a:lnTo>
                  <a:pt x="4429388" y="4994590"/>
                </a:lnTo>
                <a:lnTo>
                  <a:pt x="4353188" y="5032690"/>
                </a:lnTo>
                <a:lnTo>
                  <a:pt x="4316676" y="5051740"/>
                </a:lnTo>
                <a:lnTo>
                  <a:pt x="4275401" y="5067615"/>
                </a:lnTo>
                <a:lnTo>
                  <a:pt x="4229363" y="5081903"/>
                </a:lnTo>
                <a:lnTo>
                  <a:pt x="4176976" y="5093015"/>
                </a:lnTo>
                <a:lnTo>
                  <a:pt x="4116651" y="5100953"/>
                </a:lnTo>
                <a:lnTo>
                  <a:pt x="4048388" y="5102540"/>
                </a:lnTo>
                <a:lnTo>
                  <a:pt x="3980126" y="5100953"/>
                </a:lnTo>
                <a:lnTo>
                  <a:pt x="3919801" y="5093015"/>
                </a:lnTo>
                <a:lnTo>
                  <a:pt x="3867413" y="5081903"/>
                </a:lnTo>
                <a:lnTo>
                  <a:pt x="3821376" y="5067615"/>
                </a:lnTo>
                <a:lnTo>
                  <a:pt x="3780101" y="5051740"/>
                </a:lnTo>
                <a:lnTo>
                  <a:pt x="3743588" y="5032690"/>
                </a:lnTo>
                <a:lnTo>
                  <a:pt x="3705488" y="5013640"/>
                </a:lnTo>
                <a:lnTo>
                  <a:pt x="3667388" y="4994590"/>
                </a:lnTo>
                <a:lnTo>
                  <a:pt x="3630876" y="4978715"/>
                </a:lnTo>
                <a:lnTo>
                  <a:pt x="3589601" y="4962840"/>
                </a:lnTo>
                <a:lnTo>
                  <a:pt x="3543563" y="4946965"/>
                </a:lnTo>
                <a:lnTo>
                  <a:pt x="3491176" y="4935853"/>
                </a:lnTo>
                <a:lnTo>
                  <a:pt x="3430851" y="4929503"/>
                </a:lnTo>
                <a:lnTo>
                  <a:pt x="3361001" y="4926328"/>
                </a:lnTo>
                <a:lnTo>
                  <a:pt x="3294326" y="4929503"/>
                </a:lnTo>
                <a:lnTo>
                  <a:pt x="3234001" y="4935853"/>
                </a:lnTo>
                <a:lnTo>
                  <a:pt x="3181613" y="4946965"/>
                </a:lnTo>
                <a:lnTo>
                  <a:pt x="3135576" y="4962840"/>
                </a:lnTo>
                <a:lnTo>
                  <a:pt x="3094301" y="4978715"/>
                </a:lnTo>
                <a:lnTo>
                  <a:pt x="3057788" y="4994590"/>
                </a:lnTo>
                <a:lnTo>
                  <a:pt x="3019688" y="5013640"/>
                </a:lnTo>
                <a:lnTo>
                  <a:pt x="2981588" y="5032690"/>
                </a:lnTo>
                <a:lnTo>
                  <a:pt x="2945076" y="5051740"/>
                </a:lnTo>
                <a:lnTo>
                  <a:pt x="2903801" y="5067615"/>
                </a:lnTo>
                <a:lnTo>
                  <a:pt x="2857763" y="5081903"/>
                </a:lnTo>
                <a:lnTo>
                  <a:pt x="2805376" y="5093015"/>
                </a:lnTo>
                <a:lnTo>
                  <a:pt x="2745051" y="5100953"/>
                </a:lnTo>
                <a:lnTo>
                  <a:pt x="2676788" y="5102540"/>
                </a:lnTo>
                <a:lnTo>
                  <a:pt x="2608526" y="5100953"/>
                </a:lnTo>
                <a:lnTo>
                  <a:pt x="2548201" y="5093015"/>
                </a:lnTo>
                <a:lnTo>
                  <a:pt x="2495813" y="5081903"/>
                </a:lnTo>
                <a:lnTo>
                  <a:pt x="2449776" y="5067615"/>
                </a:lnTo>
                <a:lnTo>
                  <a:pt x="2408501" y="5051740"/>
                </a:lnTo>
                <a:lnTo>
                  <a:pt x="2371988" y="5032690"/>
                </a:lnTo>
                <a:lnTo>
                  <a:pt x="2333888" y="5013640"/>
                </a:lnTo>
                <a:lnTo>
                  <a:pt x="2295788" y="4994590"/>
                </a:lnTo>
                <a:lnTo>
                  <a:pt x="2259276" y="4978715"/>
                </a:lnTo>
                <a:lnTo>
                  <a:pt x="2218001" y="4962840"/>
                </a:lnTo>
                <a:lnTo>
                  <a:pt x="2171963" y="4946965"/>
                </a:lnTo>
                <a:lnTo>
                  <a:pt x="2119576" y="4935853"/>
                </a:lnTo>
                <a:lnTo>
                  <a:pt x="2059251" y="4929503"/>
                </a:lnTo>
                <a:lnTo>
                  <a:pt x="1990988" y="4926328"/>
                </a:lnTo>
                <a:lnTo>
                  <a:pt x="1922726" y="4929503"/>
                </a:lnTo>
                <a:lnTo>
                  <a:pt x="1862401" y="4935853"/>
                </a:lnTo>
                <a:lnTo>
                  <a:pt x="1810013" y="4946965"/>
                </a:lnTo>
                <a:lnTo>
                  <a:pt x="1763976" y="4962840"/>
                </a:lnTo>
                <a:lnTo>
                  <a:pt x="1722701" y="4978715"/>
                </a:lnTo>
                <a:lnTo>
                  <a:pt x="1686188" y="4994590"/>
                </a:lnTo>
                <a:lnTo>
                  <a:pt x="1648088" y="5013640"/>
                </a:lnTo>
                <a:lnTo>
                  <a:pt x="1609988" y="5032690"/>
                </a:lnTo>
                <a:lnTo>
                  <a:pt x="1573476" y="5051740"/>
                </a:lnTo>
                <a:lnTo>
                  <a:pt x="1532201" y="5067615"/>
                </a:lnTo>
                <a:lnTo>
                  <a:pt x="1486163" y="5081903"/>
                </a:lnTo>
                <a:lnTo>
                  <a:pt x="1433776" y="5093015"/>
                </a:lnTo>
                <a:lnTo>
                  <a:pt x="1373451" y="5100953"/>
                </a:lnTo>
                <a:lnTo>
                  <a:pt x="1305188" y="5102540"/>
                </a:lnTo>
                <a:lnTo>
                  <a:pt x="1236926" y="5100953"/>
                </a:lnTo>
                <a:lnTo>
                  <a:pt x="1176601" y="5093015"/>
                </a:lnTo>
                <a:lnTo>
                  <a:pt x="1124213" y="5081903"/>
                </a:lnTo>
                <a:lnTo>
                  <a:pt x="1078176" y="5067615"/>
                </a:lnTo>
                <a:lnTo>
                  <a:pt x="1036901" y="5051740"/>
                </a:lnTo>
                <a:lnTo>
                  <a:pt x="1000388" y="5032690"/>
                </a:lnTo>
                <a:lnTo>
                  <a:pt x="962288" y="5013640"/>
                </a:lnTo>
                <a:lnTo>
                  <a:pt x="924188" y="4994590"/>
                </a:lnTo>
                <a:lnTo>
                  <a:pt x="887676" y="4978715"/>
                </a:lnTo>
                <a:lnTo>
                  <a:pt x="846401" y="4962840"/>
                </a:lnTo>
                <a:lnTo>
                  <a:pt x="800363" y="4946965"/>
                </a:lnTo>
                <a:lnTo>
                  <a:pt x="747976" y="4935853"/>
                </a:lnTo>
                <a:lnTo>
                  <a:pt x="687651" y="4929503"/>
                </a:lnTo>
                <a:lnTo>
                  <a:pt x="619388" y="4926328"/>
                </a:lnTo>
                <a:lnTo>
                  <a:pt x="551126" y="4929503"/>
                </a:lnTo>
                <a:lnTo>
                  <a:pt x="490801" y="4935853"/>
                </a:lnTo>
                <a:lnTo>
                  <a:pt x="438413" y="4946965"/>
                </a:lnTo>
                <a:lnTo>
                  <a:pt x="392376" y="4962840"/>
                </a:lnTo>
                <a:lnTo>
                  <a:pt x="351101" y="4978715"/>
                </a:lnTo>
                <a:lnTo>
                  <a:pt x="314588" y="4994590"/>
                </a:lnTo>
                <a:lnTo>
                  <a:pt x="276488" y="5013640"/>
                </a:lnTo>
                <a:lnTo>
                  <a:pt x="238388" y="5032690"/>
                </a:lnTo>
                <a:lnTo>
                  <a:pt x="201876" y="5051740"/>
                </a:lnTo>
                <a:lnTo>
                  <a:pt x="160601" y="5067615"/>
                </a:lnTo>
                <a:lnTo>
                  <a:pt x="114563" y="5081903"/>
                </a:lnTo>
                <a:lnTo>
                  <a:pt x="62176" y="5093015"/>
                </a:lnTo>
                <a:lnTo>
                  <a:pt x="1851" y="5100953"/>
                </a:lnTo>
                <a:lnTo>
                  <a:pt x="0" y="5100996"/>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2" name="Title 1">
            <a:extLst>
              <a:ext uri="{FF2B5EF4-FFF2-40B4-BE49-F238E27FC236}">
                <a16:creationId xmlns:a16="http://schemas.microsoft.com/office/drawing/2014/main" id="{94281208-C910-644E-9AAC-62C7099ECA25}"/>
              </a:ext>
            </a:extLst>
          </p:cNvPr>
          <p:cNvSpPr>
            <a:spLocks noGrp="1"/>
          </p:cNvSpPr>
          <p:nvPr>
            <p:ph type="ctrTitle"/>
          </p:nvPr>
        </p:nvSpPr>
        <p:spPr>
          <a:xfrm>
            <a:off x="1580257" y="864911"/>
            <a:ext cx="9031484" cy="3467282"/>
          </a:xfrm>
        </p:spPr>
        <p:txBody>
          <a:bodyPr anchor="ctr">
            <a:normAutofit/>
          </a:bodyPr>
          <a:lstStyle/>
          <a:p>
            <a:r>
              <a:rPr lang="en-US" sz="4800"/>
              <a:t>During the next five years, there will be continued study of our property and buildings with attention given to the future ownership of the Motherhouse. (November 2019)</a:t>
            </a:r>
          </a:p>
        </p:txBody>
      </p:sp>
      <p:sp>
        <p:nvSpPr>
          <p:cNvPr id="3" name="Subtitle 2">
            <a:extLst>
              <a:ext uri="{FF2B5EF4-FFF2-40B4-BE49-F238E27FC236}">
                <a16:creationId xmlns:a16="http://schemas.microsoft.com/office/drawing/2014/main" id="{4F7BAFA9-071F-D844-85B5-B5B35F5DB84D}"/>
              </a:ext>
            </a:extLst>
          </p:cNvPr>
          <p:cNvSpPr>
            <a:spLocks noGrp="1"/>
          </p:cNvSpPr>
          <p:nvPr>
            <p:ph type="subTitle" idx="1"/>
          </p:nvPr>
        </p:nvSpPr>
        <p:spPr>
          <a:xfrm>
            <a:off x="2073314" y="5493376"/>
            <a:ext cx="8045373" cy="742279"/>
          </a:xfrm>
        </p:spPr>
        <p:txBody>
          <a:bodyPr anchor="ctr">
            <a:normAutofit/>
          </a:bodyPr>
          <a:lstStyle/>
          <a:p>
            <a:r>
              <a:rPr lang="en-US" sz="1900" b="1" i="1"/>
              <a:t>Process and Oversight Committee</a:t>
            </a:r>
          </a:p>
          <a:p>
            <a:r>
              <a:rPr lang="en-US" sz="1900" b="1" i="1"/>
              <a:t>Established by the Leadership Council</a:t>
            </a:r>
          </a:p>
        </p:txBody>
      </p:sp>
      <p:sp>
        <p:nvSpPr>
          <p:cNvPr id="14" name="Freeform: Shape 13">
            <a:extLst>
              <a:ext uri="{FF2B5EF4-FFF2-40B4-BE49-F238E27FC236}">
                <a16:creationId xmlns:a16="http://schemas.microsoft.com/office/drawing/2014/main" id="{98C1887B-FB03-4296-8352-8CFA0080F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4926330"/>
            <a:ext cx="12191996" cy="320591"/>
          </a:xfrm>
          <a:custGeom>
            <a:avLst/>
            <a:gdLst>
              <a:gd name="connsiteX0" fmla="*/ 619389 w 12191996"/>
              <a:gd name="connsiteY0" fmla="*/ 0 h 320591"/>
              <a:gd name="connsiteX1" fmla="*/ 687652 w 12191996"/>
              <a:gd name="connsiteY1" fmla="*/ 3175 h 320591"/>
              <a:gd name="connsiteX2" fmla="*/ 747977 w 12191996"/>
              <a:gd name="connsiteY2" fmla="*/ 9525 h 320591"/>
              <a:gd name="connsiteX3" fmla="*/ 800364 w 12191996"/>
              <a:gd name="connsiteY3" fmla="*/ 20637 h 320591"/>
              <a:gd name="connsiteX4" fmla="*/ 846402 w 12191996"/>
              <a:gd name="connsiteY4" fmla="*/ 36512 h 320591"/>
              <a:gd name="connsiteX5" fmla="*/ 887677 w 12191996"/>
              <a:gd name="connsiteY5" fmla="*/ 52387 h 320591"/>
              <a:gd name="connsiteX6" fmla="*/ 924189 w 12191996"/>
              <a:gd name="connsiteY6" fmla="*/ 68262 h 320591"/>
              <a:gd name="connsiteX7" fmla="*/ 962289 w 12191996"/>
              <a:gd name="connsiteY7" fmla="*/ 87312 h 320591"/>
              <a:gd name="connsiteX8" fmla="*/ 1000389 w 12191996"/>
              <a:gd name="connsiteY8" fmla="*/ 106362 h 320591"/>
              <a:gd name="connsiteX9" fmla="*/ 1036902 w 12191996"/>
              <a:gd name="connsiteY9" fmla="*/ 125412 h 320591"/>
              <a:gd name="connsiteX10" fmla="*/ 1078177 w 12191996"/>
              <a:gd name="connsiteY10" fmla="*/ 141287 h 320591"/>
              <a:gd name="connsiteX11" fmla="*/ 1124214 w 12191996"/>
              <a:gd name="connsiteY11" fmla="*/ 155575 h 320591"/>
              <a:gd name="connsiteX12" fmla="*/ 1176602 w 12191996"/>
              <a:gd name="connsiteY12" fmla="*/ 166687 h 320591"/>
              <a:gd name="connsiteX13" fmla="*/ 1236927 w 12191996"/>
              <a:gd name="connsiteY13" fmla="*/ 174625 h 320591"/>
              <a:gd name="connsiteX14" fmla="*/ 1305189 w 12191996"/>
              <a:gd name="connsiteY14" fmla="*/ 176212 h 320591"/>
              <a:gd name="connsiteX15" fmla="*/ 1373452 w 12191996"/>
              <a:gd name="connsiteY15" fmla="*/ 174625 h 320591"/>
              <a:gd name="connsiteX16" fmla="*/ 1433777 w 12191996"/>
              <a:gd name="connsiteY16" fmla="*/ 166687 h 320591"/>
              <a:gd name="connsiteX17" fmla="*/ 1486164 w 12191996"/>
              <a:gd name="connsiteY17" fmla="*/ 155575 h 320591"/>
              <a:gd name="connsiteX18" fmla="*/ 1532202 w 12191996"/>
              <a:gd name="connsiteY18" fmla="*/ 141287 h 320591"/>
              <a:gd name="connsiteX19" fmla="*/ 1573477 w 12191996"/>
              <a:gd name="connsiteY19" fmla="*/ 125412 h 320591"/>
              <a:gd name="connsiteX20" fmla="*/ 1609989 w 12191996"/>
              <a:gd name="connsiteY20" fmla="*/ 106362 h 320591"/>
              <a:gd name="connsiteX21" fmla="*/ 1648089 w 12191996"/>
              <a:gd name="connsiteY21" fmla="*/ 87312 h 320591"/>
              <a:gd name="connsiteX22" fmla="*/ 1686189 w 12191996"/>
              <a:gd name="connsiteY22" fmla="*/ 68262 h 320591"/>
              <a:gd name="connsiteX23" fmla="*/ 1722702 w 12191996"/>
              <a:gd name="connsiteY23" fmla="*/ 52387 h 320591"/>
              <a:gd name="connsiteX24" fmla="*/ 1763977 w 12191996"/>
              <a:gd name="connsiteY24" fmla="*/ 36512 h 320591"/>
              <a:gd name="connsiteX25" fmla="*/ 1810014 w 12191996"/>
              <a:gd name="connsiteY25" fmla="*/ 20637 h 320591"/>
              <a:gd name="connsiteX26" fmla="*/ 1862402 w 12191996"/>
              <a:gd name="connsiteY26" fmla="*/ 9525 h 320591"/>
              <a:gd name="connsiteX27" fmla="*/ 1922727 w 12191996"/>
              <a:gd name="connsiteY27" fmla="*/ 3175 h 320591"/>
              <a:gd name="connsiteX28" fmla="*/ 1990989 w 12191996"/>
              <a:gd name="connsiteY28" fmla="*/ 0 h 320591"/>
              <a:gd name="connsiteX29" fmla="*/ 2059252 w 12191996"/>
              <a:gd name="connsiteY29" fmla="*/ 3175 h 320591"/>
              <a:gd name="connsiteX30" fmla="*/ 2119577 w 12191996"/>
              <a:gd name="connsiteY30" fmla="*/ 9525 h 320591"/>
              <a:gd name="connsiteX31" fmla="*/ 2171964 w 12191996"/>
              <a:gd name="connsiteY31" fmla="*/ 20637 h 320591"/>
              <a:gd name="connsiteX32" fmla="*/ 2218002 w 12191996"/>
              <a:gd name="connsiteY32" fmla="*/ 36512 h 320591"/>
              <a:gd name="connsiteX33" fmla="*/ 2259277 w 12191996"/>
              <a:gd name="connsiteY33" fmla="*/ 52387 h 320591"/>
              <a:gd name="connsiteX34" fmla="*/ 2295789 w 12191996"/>
              <a:gd name="connsiteY34" fmla="*/ 68262 h 320591"/>
              <a:gd name="connsiteX35" fmla="*/ 2333889 w 12191996"/>
              <a:gd name="connsiteY35" fmla="*/ 87312 h 320591"/>
              <a:gd name="connsiteX36" fmla="*/ 2371989 w 12191996"/>
              <a:gd name="connsiteY36" fmla="*/ 106362 h 320591"/>
              <a:gd name="connsiteX37" fmla="*/ 2408502 w 12191996"/>
              <a:gd name="connsiteY37" fmla="*/ 125412 h 320591"/>
              <a:gd name="connsiteX38" fmla="*/ 2449777 w 12191996"/>
              <a:gd name="connsiteY38" fmla="*/ 141287 h 320591"/>
              <a:gd name="connsiteX39" fmla="*/ 2495814 w 12191996"/>
              <a:gd name="connsiteY39" fmla="*/ 155575 h 320591"/>
              <a:gd name="connsiteX40" fmla="*/ 2548202 w 12191996"/>
              <a:gd name="connsiteY40" fmla="*/ 166687 h 320591"/>
              <a:gd name="connsiteX41" fmla="*/ 2608527 w 12191996"/>
              <a:gd name="connsiteY41" fmla="*/ 174625 h 320591"/>
              <a:gd name="connsiteX42" fmla="*/ 2676789 w 12191996"/>
              <a:gd name="connsiteY42" fmla="*/ 176212 h 320591"/>
              <a:gd name="connsiteX43" fmla="*/ 2745052 w 12191996"/>
              <a:gd name="connsiteY43" fmla="*/ 174625 h 320591"/>
              <a:gd name="connsiteX44" fmla="*/ 2805377 w 12191996"/>
              <a:gd name="connsiteY44" fmla="*/ 166687 h 320591"/>
              <a:gd name="connsiteX45" fmla="*/ 2857764 w 12191996"/>
              <a:gd name="connsiteY45" fmla="*/ 155575 h 320591"/>
              <a:gd name="connsiteX46" fmla="*/ 2903802 w 12191996"/>
              <a:gd name="connsiteY46" fmla="*/ 141287 h 320591"/>
              <a:gd name="connsiteX47" fmla="*/ 2945077 w 12191996"/>
              <a:gd name="connsiteY47" fmla="*/ 125412 h 320591"/>
              <a:gd name="connsiteX48" fmla="*/ 2981589 w 12191996"/>
              <a:gd name="connsiteY48" fmla="*/ 106362 h 320591"/>
              <a:gd name="connsiteX49" fmla="*/ 3019689 w 12191996"/>
              <a:gd name="connsiteY49" fmla="*/ 87312 h 320591"/>
              <a:gd name="connsiteX50" fmla="*/ 3057789 w 12191996"/>
              <a:gd name="connsiteY50" fmla="*/ 68262 h 320591"/>
              <a:gd name="connsiteX51" fmla="*/ 3094302 w 12191996"/>
              <a:gd name="connsiteY51" fmla="*/ 52387 h 320591"/>
              <a:gd name="connsiteX52" fmla="*/ 3135577 w 12191996"/>
              <a:gd name="connsiteY52" fmla="*/ 36512 h 320591"/>
              <a:gd name="connsiteX53" fmla="*/ 3181614 w 12191996"/>
              <a:gd name="connsiteY53" fmla="*/ 20637 h 320591"/>
              <a:gd name="connsiteX54" fmla="*/ 3234002 w 12191996"/>
              <a:gd name="connsiteY54" fmla="*/ 9525 h 320591"/>
              <a:gd name="connsiteX55" fmla="*/ 3294327 w 12191996"/>
              <a:gd name="connsiteY55" fmla="*/ 3175 h 320591"/>
              <a:gd name="connsiteX56" fmla="*/ 3361002 w 12191996"/>
              <a:gd name="connsiteY56" fmla="*/ 0 h 320591"/>
              <a:gd name="connsiteX57" fmla="*/ 3430852 w 12191996"/>
              <a:gd name="connsiteY57" fmla="*/ 3175 h 320591"/>
              <a:gd name="connsiteX58" fmla="*/ 3491177 w 12191996"/>
              <a:gd name="connsiteY58" fmla="*/ 9525 h 320591"/>
              <a:gd name="connsiteX59" fmla="*/ 3543564 w 12191996"/>
              <a:gd name="connsiteY59" fmla="*/ 20637 h 320591"/>
              <a:gd name="connsiteX60" fmla="*/ 3589602 w 12191996"/>
              <a:gd name="connsiteY60" fmla="*/ 36512 h 320591"/>
              <a:gd name="connsiteX61" fmla="*/ 3630877 w 12191996"/>
              <a:gd name="connsiteY61" fmla="*/ 52387 h 320591"/>
              <a:gd name="connsiteX62" fmla="*/ 3667389 w 12191996"/>
              <a:gd name="connsiteY62" fmla="*/ 68262 h 320591"/>
              <a:gd name="connsiteX63" fmla="*/ 3705489 w 12191996"/>
              <a:gd name="connsiteY63" fmla="*/ 87312 h 320591"/>
              <a:gd name="connsiteX64" fmla="*/ 3743589 w 12191996"/>
              <a:gd name="connsiteY64" fmla="*/ 106362 h 320591"/>
              <a:gd name="connsiteX65" fmla="*/ 3780102 w 12191996"/>
              <a:gd name="connsiteY65" fmla="*/ 125412 h 320591"/>
              <a:gd name="connsiteX66" fmla="*/ 3821377 w 12191996"/>
              <a:gd name="connsiteY66" fmla="*/ 141287 h 320591"/>
              <a:gd name="connsiteX67" fmla="*/ 3867414 w 12191996"/>
              <a:gd name="connsiteY67" fmla="*/ 155575 h 320591"/>
              <a:gd name="connsiteX68" fmla="*/ 3919802 w 12191996"/>
              <a:gd name="connsiteY68" fmla="*/ 166687 h 320591"/>
              <a:gd name="connsiteX69" fmla="*/ 3980127 w 12191996"/>
              <a:gd name="connsiteY69" fmla="*/ 174625 h 320591"/>
              <a:gd name="connsiteX70" fmla="*/ 4048389 w 12191996"/>
              <a:gd name="connsiteY70" fmla="*/ 176212 h 320591"/>
              <a:gd name="connsiteX71" fmla="*/ 4116652 w 12191996"/>
              <a:gd name="connsiteY71" fmla="*/ 174625 h 320591"/>
              <a:gd name="connsiteX72" fmla="*/ 4176977 w 12191996"/>
              <a:gd name="connsiteY72" fmla="*/ 166687 h 320591"/>
              <a:gd name="connsiteX73" fmla="*/ 4229364 w 12191996"/>
              <a:gd name="connsiteY73" fmla="*/ 155575 h 320591"/>
              <a:gd name="connsiteX74" fmla="*/ 4275402 w 12191996"/>
              <a:gd name="connsiteY74" fmla="*/ 141287 h 320591"/>
              <a:gd name="connsiteX75" fmla="*/ 4316677 w 12191996"/>
              <a:gd name="connsiteY75" fmla="*/ 125412 h 320591"/>
              <a:gd name="connsiteX76" fmla="*/ 4353189 w 12191996"/>
              <a:gd name="connsiteY76" fmla="*/ 106362 h 320591"/>
              <a:gd name="connsiteX77" fmla="*/ 4429389 w 12191996"/>
              <a:gd name="connsiteY77" fmla="*/ 68262 h 320591"/>
              <a:gd name="connsiteX78" fmla="*/ 4465902 w 12191996"/>
              <a:gd name="connsiteY78" fmla="*/ 52387 h 320591"/>
              <a:gd name="connsiteX79" fmla="*/ 4507177 w 12191996"/>
              <a:gd name="connsiteY79" fmla="*/ 36512 h 320591"/>
              <a:gd name="connsiteX80" fmla="*/ 4553215 w 12191996"/>
              <a:gd name="connsiteY80" fmla="*/ 20637 h 320591"/>
              <a:gd name="connsiteX81" fmla="*/ 4605602 w 12191996"/>
              <a:gd name="connsiteY81" fmla="*/ 9525 h 320591"/>
              <a:gd name="connsiteX82" fmla="*/ 4665928 w 12191996"/>
              <a:gd name="connsiteY82" fmla="*/ 3175 h 320591"/>
              <a:gd name="connsiteX83" fmla="*/ 4734189 w 12191996"/>
              <a:gd name="connsiteY83" fmla="*/ 0 h 320591"/>
              <a:gd name="connsiteX84" fmla="*/ 4802453 w 12191996"/>
              <a:gd name="connsiteY84" fmla="*/ 3175 h 320591"/>
              <a:gd name="connsiteX85" fmla="*/ 4862777 w 12191996"/>
              <a:gd name="connsiteY85" fmla="*/ 9525 h 320591"/>
              <a:gd name="connsiteX86" fmla="*/ 4915165 w 12191996"/>
              <a:gd name="connsiteY86" fmla="*/ 20637 h 320591"/>
              <a:gd name="connsiteX87" fmla="*/ 4961201 w 12191996"/>
              <a:gd name="connsiteY87" fmla="*/ 36512 h 320591"/>
              <a:gd name="connsiteX88" fmla="*/ 5002477 w 12191996"/>
              <a:gd name="connsiteY88" fmla="*/ 52387 h 320591"/>
              <a:gd name="connsiteX89" fmla="*/ 5038989 w 12191996"/>
              <a:gd name="connsiteY89" fmla="*/ 68262 h 320591"/>
              <a:gd name="connsiteX90" fmla="*/ 5077090 w 12191996"/>
              <a:gd name="connsiteY90" fmla="*/ 87312 h 320591"/>
              <a:gd name="connsiteX91" fmla="*/ 5115189 w 12191996"/>
              <a:gd name="connsiteY91" fmla="*/ 106362 h 320591"/>
              <a:gd name="connsiteX92" fmla="*/ 5151701 w 12191996"/>
              <a:gd name="connsiteY92" fmla="*/ 125412 h 320591"/>
              <a:gd name="connsiteX93" fmla="*/ 5192977 w 12191996"/>
              <a:gd name="connsiteY93" fmla="*/ 141287 h 320591"/>
              <a:gd name="connsiteX94" fmla="*/ 5239014 w 12191996"/>
              <a:gd name="connsiteY94" fmla="*/ 155575 h 320591"/>
              <a:gd name="connsiteX95" fmla="*/ 5291401 w 12191996"/>
              <a:gd name="connsiteY95" fmla="*/ 166687 h 320591"/>
              <a:gd name="connsiteX96" fmla="*/ 5351727 w 12191996"/>
              <a:gd name="connsiteY96" fmla="*/ 174625 h 320591"/>
              <a:gd name="connsiteX97" fmla="*/ 5410199 w 12191996"/>
              <a:gd name="connsiteY97" fmla="*/ 175985 h 320591"/>
              <a:gd name="connsiteX98" fmla="*/ 5468671 w 12191996"/>
              <a:gd name="connsiteY98" fmla="*/ 174625 h 320591"/>
              <a:gd name="connsiteX99" fmla="*/ 5528996 w 12191996"/>
              <a:gd name="connsiteY99" fmla="*/ 166687 h 320591"/>
              <a:gd name="connsiteX100" fmla="*/ 5581383 w 12191996"/>
              <a:gd name="connsiteY100" fmla="*/ 155575 h 320591"/>
              <a:gd name="connsiteX101" fmla="*/ 5627421 w 12191996"/>
              <a:gd name="connsiteY101" fmla="*/ 141287 h 320591"/>
              <a:gd name="connsiteX102" fmla="*/ 5668696 w 12191996"/>
              <a:gd name="connsiteY102" fmla="*/ 125412 h 320591"/>
              <a:gd name="connsiteX103" fmla="*/ 5705209 w 12191996"/>
              <a:gd name="connsiteY103" fmla="*/ 106362 h 320591"/>
              <a:gd name="connsiteX104" fmla="*/ 5743308 w 12191996"/>
              <a:gd name="connsiteY104" fmla="*/ 87312 h 320591"/>
              <a:gd name="connsiteX105" fmla="*/ 5781408 w 12191996"/>
              <a:gd name="connsiteY105" fmla="*/ 68262 h 320591"/>
              <a:gd name="connsiteX106" fmla="*/ 5817921 w 12191996"/>
              <a:gd name="connsiteY106" fmla="*/ 52387 h 320591"/>
              <a:gd name="connsiteX107" fmla="*/ 5859196 w 12191996"/>
              <a:gd name="connsiteY107" fmla="*/ 36512 h 320591"/>
              <a:gd name="connsiteX108" fmla="*/ 5905234 w 12191996"/>
              <a:gd name="connsiteY108" fmla="*/ 20637 h 320591"/>
              <a:gd name="connsiteX109" fmla="*/ 5957621 w 12191996"/>
              <a:gd name="connsiteY109" fmla="*/ 9525 h 320591"/>
              <a:gd name="connsiteX110" fmla="*/ 6017947 w 12191996"/>
              <a:gd name="connsiteY110" fmla="*/ 3175 h 320591"/>
              <a:gd name="connsiteX111" fmla="*/ 6086209 w 12191996"/>
              <a:gd name="connsiteY111" fmla="*/ 0 h 320591"/>
              <a:gd name="connsiteX112" fmla="*/ 6095999 w 12191996"/>
              <a:gd name="connsiteY112" fmla="*/ 455 h 320591"/>
              <a:gd name="connsiteX113" fmla="*/ 6105789 w 12191996"/>
              <a:gd name="connsiteY113" fmla="*/ 0 h 320591"/>
              <a:gd name="connsiteX114" fmla="*/ 6174052 w 12191996"/>
              <a:gd name="connsiteY114" fmla="*/ 3175 h 320591"/>
              <a:gd name="connsiteX115" fmla="*/ 6234377 w 12191996"/>
              <a:gd name="connsiteY115" fmla="*/ 9525 h 320591"/>
              <a:gd name="connsiteX116" fmla="*/ 6286764 w 12191996"/>
              <a:gd name="connsiteY116" fmla="*/ 20637 h 320591"/>
              <a:gd name="connsiteX117" fmla="*/ 6332802 w 12191996"/>
              <a:gd name="connsiteY117" fmla="*/ 36512 h 320591"/>
              <a:gd name="connsiteX118" fmla="*/ 6374077 w 12191996"/>
              <a:gd name="connsiteY118" fmla="*/ 52387 h 320591"/>
              <a:gd name="connsiteX119" fmla="*/ 6410589 w 12191996"/>
              <a:gd name="connsiteY119" fmla="*/ 68262 h 320591"/>
              <a:gd name="connsiteX120" fmla="*/ 6448689 w 12191996"/>
              <a:gd name="connsiteY120" fmla="*/ 87312 h 320591"/>
              <a:gd name="connsiteX121" fmla="*/ 6486789 w 12191996"/>
              <a:gd name="connsiteY121" fmla="*/ 106362 h 320591"/>
              <a:gd name="connsiteX122" fmla="*/ 6523302 w 12191996"/>
              <a:gd name="connsiteY122" fmla="*/ 125412 h 320591"/>
              <a:gd name="connsiteX123" fmla="*/ 6564577 w 12191996"/>
              <a:gd name="connsiteY123" fmla="*/ 141287 h 320591"/>
              <a:gd name="connsiteX124" fmla="*/ 6610614 w 12191996"/>
              <a:gd name="connsiteY124" fmla="*/ 155575 h 320591"/>
              <a:gd name="connsiteX125" fmla="*/ 6663002 w 12191996"/>
              <a:gd name="connsiteY125" fmla="*/ 166687 h 320591"/>
              <a:gd name="connsiteX126" fmla="*/ 6723327 w 12191996"/>
              <a:gd name="connsiteY126" fmla="*/ 174625 h 320591"/>
              <a:gd name="connsiteX127" fmla="*/ 6781799 w 12191996"/>
              <a:gd name="connsiteY127" fmla="*/ 175985 h 320591"/>
              <a:gd name="connsiteX128" fmla="*/ 6840271 w 12191996"/>
              <a:gd name="connsiteY128" fmla="*/ 174625 h 320591"/>
              <a:gd name="connsiteX129" fmla="*/ 6900596 w 12191996"/>
              <a:gd name="connsiteY129" fmla="*/ 166687 h 320591"/>
              <a:gd name="connsiteX130" fmla="*/ 6952983 w 12191996"/>
              <a:gd name="connsiteY130" fmla="*/ 155575 h 320591"/>
              <a:gd name="connsiteX131" fmla="*/ 6999021 w 12191996"/>
              <a:gd name="connsiteY131" fmla="*/ 141287 h 320591"/>
              <a:gd name="connsiteX132" fmla="*/ 7040296 w 12191996"/>
              <a:gd name="connsiteY132" fmla="*/ 125412 h 320591"/>
              <a:gd name="connsiteX133" fmla="*/ 7076808 w 12191996"/>
              <a:gd name="connsiteY133" fmla="*/ 106362 h 320591"/>
              <a:gd name="connsiteX134" fmla="*/ 7114908 w 12191996"/>
              <a:gd name="connsiteY134" fmla="*/ 87312 h 320591"/>
              <a:gd name="connsiteX135" fmla="*/ 7153008 w 12191996"/>
              <a:gd name="connsiteY135" fmla="*/ 68262 h 320591"/>
              <a:gd name="connsiteX136" fmla="*/ 7189521 w 12191996"/>
              <a:gd name="connsiteY136" fmla="*/ 52387 h 320591"/>
              <a:gd name="connsiteX137" fmla="*/ 7230796 w 12191996"/>
              <a:gd name="connsiteY137" fmla="*/ 36512 h 320591"/>
              <a:gd name="connsiteX138" fmla="*/ 7276833 w 12191996"/>
              <a:gd name="connsiteY138" fmla="*/ 20637 h 320591"/>
              <a:gd name="connsiteX139" fmla="*/ 7329221 w 12191996"/>
              <a:gd name="connsiteY139" fmla="*/ 9525 h 320591"/>
              <a:gd name="connsiteX140" fmla="*/ 7389546 w 12191996"/>
              <a:gd name="connsiteY140" fmla="*/ 3175 h 320591"/>
              <a:gd name="connsiteX141" fmla="*/ 7457808 w 12191996"/>
              <a:gd name="connsiteY141" fmla="*/ 0 h 320591"/>
              <a:gd name="connsiteX142" fmla="*/ 7526071 w 12191996"/>
              <a:gd name="connsiteY142" fmla="*/ 3175 h 320591"/>
              <a:gd name="connsiteX143" fmla="*/ 7586396 w 12191996"/>
              <a:gd name="connsiteY143" fmla="*/ 9525 h 320591"/>
              <a:gd name="connsiteX144" fmla="*/ 7638783 w 12191996"/>
              <a:gd name="connsiteY144" fmla="*/ 20637 h 320591"/>
              <a:gd name="connsiteX145" fmla="*/ 7684821 w 12191996"/>
              <a:gd name="connsiteY145" fmla="*/ 36512 h 320591"/>
              <a:gd name="connsiteX146" fmla="*/ 7726096 w 12191996"/>
              <a:gd name="connsiteY146" fmla="*/ 52387 h 320591"/>
              <a:gd name="connsiteX147" fmla="*/ 7762608 w 12191996"/>
              <a:gd name="connsiteY147" fmla="*/ 68262 h 320591"/>
              <a:gd name="connsiteX148" fmla="*/ 7800708 w 12191996"/>
              <a:gd name="connsiteY148" fmla="*/ 87312 h 320591"/>
              <a:gd name="connsiteX149" fmla="*/ 7838808 w 12191996"/>
              <a:gd name="connsiteY149" fmla="*/ 106362 h 320591"/>
              <a:gd name="connsiteX150" fmla="*/ 7875321 w 12191996"/>
              <a:gd name="connsiteY150" fmla="*/ 125412 h 320591"/>
              <a:gd name="connsiteX151" fmla="*/ 7916596 w 12191996"/>
              <a:gd name="connsiteY151" fmla="*/ 141287 h 320591"/>
              <a:gd name="connsiteX152" fmla="*/ 7962633 w 12191996"/>
              <a:gd name="connsiteY152" fmla="*/ 155575 h 320591"/>
              <a:gd name="connsiteX153" fmla="*/ 8015021 w 12191996"/>
              <a:gd name="connsiteY153" fmla="*/ 166687 h 320591"/>
              <a:gd name="connsiteX154" fmla="*/ 8075346 w 12191996"/>
              <a:gd name="connsiteY154" fmla="*/ 174625 h 320591"/>
              <a:gd name="connsiteX155" fmla="*/ 8143608 w 12191996"/>
              <a:gd name="connsiteY155" fmla="*/ 176212 h 320591"/>
              <a:gd name="connsiteX156" fmla="*/ 8211871 w 12191996"/>
              <a:gd name="connsiteY156" fmla="*/ 174625 h 320591"/>
              <a:gd name="connsiteX157" fmla="*/ 8272196 w 12191996"/>
              <a:gd name="connsiteY157" fmla="*/ 166687 h 320591"/>
              <a:gd name="connsiteX158" fmla="*/ 8324583 w 12191996"/>
              <a:gd name="connsiteY158" fmla="*/ 155575 h 320591"/>
              <a:gd name="connsiteX159" fmla="*/ 8370621 w 12191996"/>
              <a:gd name="connsiteY159" fmla="*/ 141287 h 320591"/>
              <a:gd name="connsiteX160" fmla="*/ 8411896 w 12191996"/>
              <a:gd name="connsiteY160" fmla="*/ 125412 h 320591"/>
              <a:gd name="connsiteX161" fmla="*/ 8448408 w 12191996"/>
              <a:gd name="connsiteY161" fmla="*/ 106362 h 320591"/>
              <a:gd name="connsiteX162" fmla="*/ 8486508 w 12191996"/>
              <a:gd name="connsiteY162" fmla="*/ 87312 h 320591"/>
              <a:gd name="connsiteX163" fmla="*/ 8524608 w 12191996"/>
              <a:gd name="connsiteY163" fmla="*/ 68262 h 320591"/>
              <a:gd name="connsiteX164" fmla="*/ 8561120 w 12191996"/>
              <a:gd name="connsiteY164" fmla="*/ 52387 h 320591"/>
              <a:gd name="connsiteX165" fmla="*/ 8602396 w 12191996"/>
              <a:gd name="connsiteY165" fmla="*/ 36512 h 320591"/>
              <a:gd name="connsiteX166" fmla="*/ 8648432 w 12191996"/>
              <a:gd name="connsiteY166" fmla="*/ 20637 h 320591"/>
              <a:gd name="connsiteX167" fmla="*/ 8700820 w 12191996"/>
              <a:gd name="connsiteY167" fmla="*/ 9525 h 320591"/>
              <a:gd name="connsiteX168" fmla="*/ 8761146 w 12191996"/>
              <a:gd name="connsiteY168" fmla="*/ 3175 h 320591"/>
              <a:gd name="connsiteX169" fmla="*/ 8827820 w 12191996"/>
              <a:gd name="connsiteY169" fmla="*/ 0 h 320591"/>
              <a:gd name="connsiteX170" fmla="*/ 8897670 w 12191996"/>
              <a:gd name="connsiteY170" fmla="*/ 3175 h 320591"/>
              <a:gd name="connsiteX171" fmla="*/ 8957996 w 12191996"/>
              <a:gd name="connsiteY171" fmla="*/ 9525 h 320591"/>
              <a:gd name="connsiteX172" fmla="*/ 9010382 w 12191996"/>
              <a:gd name="connsiteY172" fmla="*/ 20637 h 320591"/>
              <a:gd name="connsiteX173" fmla="*/ 9056420 w 12191996"/>
              <a:gd name="connsiteY173" fmla="*/ 36512 h 320591"/>
              <a:gd name="connsiteX174" fmla="*/ 9097696 w 12191996"/>
              <a:gd name="connsiteY174" fmla="*/ 52387 h 320591"/>
              <a:gd name="connsiteX175" fmla="*/ 9134208 w 12191996"/>
              <a:gd name="connsiteY175" fmla="*/ 68262 h 320591"/>
              <a:gd name="connsiteX176" fmla="*/ 9172308 w 12191996"/>
              <a:gd name="connsiteY176" fmla="*/ 87312 h 320591"/>
              <a:gd name="connsiteX177" fmla="*/ 9210408 w 12191996"/>
              <a:gd name="connsiteY177" fmla="*/ 106362 h 320591"/>
              <a:gd name="connsiteX178" fmla="*/ 9246920 w 12191996"/>
              <a:gd name="connsiteY178" fmla="*/ 125412 h 320591"/>
              <a:gd name="connsiteX179" fmla="*/ 9288196 w 12191996"/>
              <a:gd name="connsiteY179" fmla="*/ 141287 h 320591"/>
              <a:gd name="connsiteX180" fmla="*/ 9334232 w 12191996"/>
              <a:gd name="connsiteY180" fmla="*/ 155575 h 320591"/>
              <a:gd name="connsiteX181" fmla="*/ 9386620 w 12191996"/>
              <a:gd name="connsiteY181" fmla="*/ 166687 h 320591"/>
              <a:gd name="connsiteX182" fmla="*/ 9446946 w 12191996"/>
              <a:gd name="connsiteY182" fmla="*/ 174625 h 320591"/>
              <a:gd name="connsiteX183" fmla="*/ 9515208 w 12191996"/>
              <a:gd name="connsiteY183" fmla="*/ 176212 h 320591"/>
              <a:gd name="connsiteX184" fmla="*/ 9583470 w 12191996"/>
              <a:gd name="connsiteY184" fmla="*/ 174625 h 320591"/>
              <a:gd name="connsiteX185" fmla="*/ 9643796 w 12191996"/>
              <a:gd name="connsiteY185" fmla="*/ 166687 h 320591"/>
              <a:gd name="connsiteX186" fmla="*/ 9696182 w 12191996"/>
              <a:gd name="connsiteY186" fmla="*/ 155575 h 320591"/>
              <a:gd name="connsiteX187" fmla="*/ 9742220 w 12191996"/>
              <a:gd name="connsiteY187" fmla="*/ 141287 h 320591"/>
              <a:gd name="connsiteX188" fmla="*/ 9783496 w 12191996"/>
              <a:gd name="connsiteY188" fmla="*/ 125412 h 320591"/>
              <a:gd name="connsiteX189" fmla="*/ 9820008 w 12191996"/>
              <a:gd name="connsiteY189" fmla="*/ 106362 h 320591"/>
              <a:gd name="connsiteX190" fmla="*/ 9896208 w 12191996"/>
              <a:gd name="connsiteY190" fmla="*/ 68262 h 320591"/>
              <a:gd name="connsiteX191" fmla="*/ 9932720 w 12191996"/>
              <a:gd name="connsiteY191" fmla="*/ 52387 h 320591"/>
              <a:gd name="connsiteX192" fmla="*/ 9973996 w 12191996"/>
              <a:gd name="connsiteY192" fmla="*/ 36512 h 320591"/>
              <a:gd name="connsiteX193" fmla="*/ 10020032 w 12191996"/>
              <a:gd name="connsiteY193" fmla="*/ 20637 h 320591"/>
              <a:gd name="connsiteX194" fmla="*/ 10072420 w 12191996"/>
              <a:gd name="connsiteY194" fmla="*/ 9525 h 320591"/>
              <a:gd name="connsiteX195" fmla="*/ 10132746 w 12191996"/>
              <a:gd name="connsiteY195" fmla="*/ 3175 h 320591"/>
              <a:gd name="connsiteX196" fmla="*/ 10201008 w 12191996"/>
              <a:gd name="connsiteY196" fmla="*/ 0 h 320591"/>
              <a:gd name="connsiteX197" fmla="*/ 10269270 w 12191996"/>
              <a:gd name="connsiteY197" fmla="*/ 3175 h 320591"/>
              <a:gd name="connsiteX198" fmla="*/ 10329596 w 12191996"/>
              <a:gd name="connsiteY198" fmla="*/ 9525 h 320591"/>
              <a:gd name="connsiteX199" fmla="*/ 10381982 w 12191996"/>
              <a:gd name="connsiteY199" fmla="*/ 20637 h 320591"/>
              <a:gd name="connsiteX200" fmla="*/ 10428020 w 12191996"/>
              <a:gd name="connsiteY200" fmla="*/ 36512 h 320591"/>
              <a:gd name="connsiteX201" fmla="*/ 10469296 w 12191996"/>
              <a:gd name="connsiteY201" fmla="*/ 52387 h 320591"/>
              <a:gd name="connsiteX202" fmla="*/ 10505808 w 12191996"/>
              <a:gd name="connsiteY202" fmla="*/ 68262 h 320591"/>
              <a:gd name="connsiteX203" fmla="*/ 10543908 w 12191996"/>
              <a:gd name="connsiteY203" fmla="*/ 87312 h 320591"/>
              <a:gd name="connsiteX204" fmla="*/ 10582008 w 12191996"/>
              <a:gd name="connsiteY204" fmla="*/ 106362 h 320591"/>
              <a:gd name="connsiteX205" fmla="*/ 10618520 w 12191996"/>
              <a:gd name="connsiteY205" fmla="*/ 125412 h 320591"/>
              <a:gd name="connsiteX206" fmla="*/ 10659796 w 12191996"/>
              <a:gd name="connsiteY206" fmla="*/ 141287 h 320591"/>
              <a:gd name="connsiteX207" fmla="*/ 10705832 w 12191996"/>
              <a:gd name="connsiteY207" fmla="*/ 155575 h 320591"/>
              <a:gd name="connsiteX208" fmla="*/ 10758220 w 12191996"/>
              <a:gd name="connsiteY208" fmla="*/ 166687 h 320591"/>
              <a:gd name="connsiteX209" fmla="*/ 10818546 w 12191996"/>
              <a:gd name="connsiteY209" fmla="*/ 174625 h 320591"/>
              <a:gd name="connsiteX210" fmla="*/ 10886808 w 12191996"/>
              <a:gd name="connsiteY210" fmla="*/ 176212 h 320591"/>
              <a:gd name="connsiteX211" fmla="*/ 10955070 w 12191996"/>
              <a:gd name="connsiteY211" fmla="*/ 174625 h 320591"/>
              <a:gd name="connsiteX212" fmla="*/ 11015396 w 12191996"/>
              <a:gd name="connsiteY212" fmla="*/ 166687 h 320591"/>
              <a:gd name="connsiteX213" fmla="*/ 11067782 w 12191996"/>
              <a:gd name="connsiteY213" fmla="*/ 155575 h 320591"/>
              <a:gd name="connsiteX214" fmla="*/ 11113820 w 12191996"/>
              <a:gd name="connsiteY214" fmla="*/ 141287 h 320591"/>
              <a:gd name="connsiteX215" fmla="*/ 11155096 w 12191996"/>
              <a:gd name="connsiteY215" fmla="*/ 125412 h 320591"/>
              <a:gd name="connsiteX216" fmla="*/ 11191608 w 12191996"/>
              <a:gd name="connsiteY216" fmla="*/ 106362 h 320591"/>
              <a:gd name="connsiteX217" fmla="*/ 11229708 w 12191996"/>
              <a:gd name="connsiteY217" fmla="*/ 87312 h 320591"/>
              <a:gd name="connsiteX218" fmla="*/ 11267808 w 12191996"/>
              <a:gd name="connsiteY218" fmla="*/ 68262 h 320591"/>
              <a:gd name="connsiteX219" fmla="*/ 11304320 w 12191996"/>
              <a:gd name="connsiteY219" fmla="*/ 52387 h 320591"/>
              <a:gd name="connsiteX220" fmla="*/ 11345596 w 12191996"/>
              <a:gd name="connsiteY220" fmla="*/ 36512 h 320591"/>
              <a:gd name="connsiteX221" fmla="*/ 11391632 w 12191996"/>
              <a:gd name="connsiteY221" fmla="*/ 20637 h 320591"/>
              <a:gd name="connsiteX222" fmla="*/ 11444020 w 12191996"/>
              <a:gd name="connsiteY222" fmla="*/ 9525 h 320591"/>
              <a:gd name="connsiteX223" fmla="*/ 11504346 w 12191996"/>
              <a:gd name="connsiteY223" fmla="*/ 3175 h 320591"/>
              <a:gd name="connsiteX224" fmla="*/ 11572608 w 12191996"/>
              <a:gd name="connsiteY224" fmla="*/ 0 h 320591"/>
              <a:gd name="connsiteX225" fmla="*/ 11640870 w 12191996"/>
              <a:gd name="connsiteY225" fmla="*/ 3175 h 320591"/>
              <a:gd name="connsiteX226" fmla="*/ 11701196 w 12191996"/>
              <a:gd name="connsiteY226" fmla="*/ 9525 h 320591"/>
              <a:gd name="connsiteX227" fmla="*/ 11753582 w 12191996"/>
              <a:gd name="connsiteY227" fmla="*/ 20637 h 320591"/>
              <a:gd name="connsiteX228" fmla="*/ 11799620 w 12191996"/>
              <a:gd name="connsiteY228" fmla="*/ 36512 h 320591"/>
              <a:gd name="connsiteX229" fmla="*/ 11840896 w 12191996"/>
              <a:gd name="connsiteY229" fmla="*/ 52387 h 320591"/>
              <a:gd name="connsiteX230" fmla="*/ 11877408 w 12191996"/>
              <a:gd name="connsiteY230" fmla="*/ 68262 h 320591"/>
              <a:gd name="connsiteX231" fmla="*/ 11915508 w 12191996"/>
              <a:gd name="connsiteY231" fmla="*/ 87312 h 320591"/>
              <a:gd name="connsiteX232" fmla="*/ 11953608 w 12191996"/>
              <a:gd name="connsiteY232" fmla="*/ 106362 h 320591"/>
              <a:gd name="connsiteX233" fmla="*/ 11990120 w 12191996"/>
              <a:gd name="connsiteY233" fmla="*/ 125412 h 320591"/>
              <a:gd name="connsiteX234" fmla="*/ 12031396 w 12191996"/>
              <a:gd name="connsiteY234" fmla="*/ 141287 h 320591"/>
              <a:gd name="connsiteX235" fmla="*/ 12077432 w 12191996"/>
              <a:gd name="connsiteY235" fmla="*/ 155575 h 320591"/>
              <a:gd name="connsiteX236" fmla="*/ 12129820 w 12191996"/>
              <a:gd name="connsiteY236" fmla="*/ 166688 h 320591"/>
              <a:gd name="connsiteX237" fmla="*/ 12190146 w 12191996"/>
              <a:gd name="connsiteY237" fmla="*/ 174625 h 320591"/>
              <a:gd name="connsiteX238" fmla="*/ 12191996 w 12191996"/>
              <a:gd name="connsiteY238" fmla="*/ 174668 h 320591"/>
              <a:gd name="connsiteX239" fmla="*/ 12191996 w 12191996"/>
              <a:gd name="connsiteY239" fmla="*/ 319047 h 320591"/>
              <a:gd name="connsiteX240" fmla="*/ 12190146 w 12191996"/>
              <a:gd name="connsiteY240" fmla="*/ 319004 h 320591"/>
              <a:gd name="connsiteX241" fmla="*/ 12129820 w 12191996"/>
              <a:gd name="connsiteY241" fmla="*/ 311067 h 320591"/>
              <a:gd name="connsiteX242" fmla="*/ 12077432 w 12191996"/>
              <a:gd name="connsiteY242" fmla="*/ 299954 h 320591"/>
              <a:gd name="connsiteX243" fmla="*/ 12031396 w 12191996"/>
              <a:gd name="connsiteY243" fmla="*/ 285666 h 320591"/>
              <a:gd name="connsiteX244" fmla="*/ 11990120 w 12191996"/>
              <a:gd name="connsiteY244" fmla="*/ 269791 h 320591"/>
              <a:gd name="connsiteX245" fmla="*/ 11953608 w 12191996"/>
              <a:gd name="connsiteY245" fmla="*/ 250741 h 320591"/>
              <a:gd name="connsiteX246" fmla="*/ 11915508 w 12191996"/>
              <a:gd name="connsiteY246" fmla="*/ 231691 h 320591"/>
              <a:gd name="connsiteX247" fmla="*/ 11877408 w 12191996"/>
              <a:gd name="connsiteY247" fmla="*/ 212641 h 320591"/>
              <a:gd name="connsiteX248" fmla="*/ 11840896 w 12191996"/>
              <a:gd name="connsiteY248" fmla="*/ 196766 h 320591"/>
              <a:gd name="connsiteX249" fmla="*/ 11799620 w 12191996"/>
              <a:gd name="connsiteY249" fmla="*/ 180891 h 320591"/>
              <a:gd name="connsiteX250" fmla="*/ 11753582 w 12191996"/>
              <a:gd name="connsiteY250" fmla="*/ 165016 h 320591"/>
              <a:gd name="connsiteX251" fmla="*/ 11701196 w 12191996"/>
              <a:gd name="connsiteY251" fmla="*/ 153904 h 320591"/>
              <a:gd name="connsiteX252" fmla="*/ 11640870 w 12191996"/>
              <a:gd name="connsiteY252" fmla="*/ 147554 h 320591"/>
              <a:gd name="connsiteX253" fmla="*/ 11572608 w 12191996"/>
              <a:gd name="connsiteY253" fmla="*/ 144379 h 320591"/>
              <a:gd name="connsiteX254" fmla="*/ 11504346 w 12191996"/>
              <a:gd name="connsiteY254" fmla="*/ 147554 h 320591"/>
              <a:gd name="connsiteX255" fmla="*/ 11444020 w 12191996"/>
              <a:gd name="connsiteY255" fmla="*/ 153904 h 320591"/>
              <a:gd name="connsiteX256" fmla="*/ 11391632 w 12191996"/>
              <a:gd name="connsiteY256" fmla="*/ 165016 h 320591"/>
              <a:gd name="connsiteX257" fmla="*/ 11345596 w 12191996"/>
              <a:gd name="connsiteY257" fmla="*/ 180891 h 320591"/>
              <a:gd name="connsiteX258" fmla="*/ 11304320 w 12191996"/>
              <a:gd name="connsiteY258" fmla="*/ 196766 h 320591"/>
              <a:gd name="connsiteX259" fmla="*/ 11267808 w 12191996"/>
              <a:gd name="connsiteY259" fmla="*/ 212641 h 320591"/>
              <a:gd name="connsiteX260" fmla="*/ 11229708 w 12191996"/>
              <a:gd name="connsiteY260" fmla="*/ 231691 h 320591"/>
              <a:gd name="connsiteX261" fmla="*/ 11191608 w 12191996"/>
              <a:gd name="connsiteY261" fmla="*/ 250741 h 320591"/>
              <a:gd name="connsiteX262" fmla="*/ 11155096 w 12191996"/>
              <a:gd name="connsiteY262" fmla="*/ 269791 h 320591"/>
              <a:gd name="connsiteX263" fmla="*/ 11113820 w 12191996"/>
              <a:gd name="connsiteY263" fmla="*/ 285666 h 320591"/>
              <a:gd name="connsiteX264" fmla="*/ 11067782 w 12191996"/>
              <a:gd name="connsiteY264" fmla="*/ 299954 h 320591"/>
              <a:gd name="connsiteX265" fmla="*/ 11015396 w 12191996"/>
              <a:gd name="connsiteY265" fmla="*/ 311066 h 320591"/>
              <a:gd name="connsiteX266" fmla="*/ 10955070 w 12191996"/>
              <a:gd name="connsiteY266" fmla="*/ 319004 h 320591"/>
              <a:gd name="connsiteX267" fmla="*/ 10886808 w 12191996"/>
              <a:gd name="connsiteY267" fmla="*/ 320591 h 320591"/>
              <a:gd name="connsiteX268" fmla="*/ 10818546 w 12191996"/>
              <a:gd name="connsiteY268" fmla="*/ 319004 h 320591"/>
              <a:gd name="connsiteX269" fmla="*/ 10758220 w 12191996"/>
              <a:gd name="connsiteY269" fmla="*/ 311066 h 320591"/>
              <a:gd name="connsiteX270" fmla="*/ 10705832 w 12191996"/>
              <a:gd name="connsiteY270" fmla="*/ 299954 h 320591"/>
              <a:gd name="connsiteX271" fmla="*/ 10659796 w 12191996"/>
              <a:gd name="connsiteY271" fmla="*/ 285666 h 320591"/>
              <a:gd name="connsiteX272" fmla="*/ 10618520 w 12191996"/>
              <a:gd name="connsiteY272" fmla="*/ 269791 h 320591"/>
              <a:gd name="connsiteX273" fmla="*/ 10582008 w 12191996"/>
              <a:gd name="connsiteY273" fmla="*/ 250741 h 320591"/>
              <a:gd name="connsiteX274" fmla="*/ 10543908 w 12191996"/>
              <a:gd name="connsiteY274" fmla="*/ 231691 h 320591"/>
              <a:gd name="connsiteX275" fmla="*/ 10505808 w 12191996"/>
              <a:gd name="connsiteY275" fmla="*/ 212641 h 320591"/>
              <a:gd name="connsiteX276" fmla="*/ 10469296 w 12191996"/>
              <a:gd name="connsiteY276" fmla="*/ 196766 h 320591"/>
              <a:gd name="connsiteX277" fmla="*/ 10428020 w 12191996"/>
              <a:gd name="connsiteY277" fmla="*/ 180891 h 320591"/>
              <a:gd name="connsiteX278" fmla="*/ 10381982 w 12191996"/>
              <a:gd name="connsiteY278" fmla="*/ 165016 h 320591"/>
              <a:gd name="connsiteX279" fmla="*/ 10329596 w 12191996"/>
              <a:gd name="connsiteY279" fmla="*/ 153904 h 320591"/>
              <a:gd name="connsiteX280" fmla="*/ 10269270 w 12191996"/>
              <a:gd name="connsiteY280" fmla="*/ 147554 h 320591"/>
              <a:gd name="connsiteX281" fmla="*/ 10201008 w 12191996"/>
              <a:gd name="connsiteY281" fmla="*/ 144379 h 320591"/>
              <a:gd name="connsiteX282" fmla="*/ 10132746 w 12191996"/>
              <a:gd name="connsiteY282" fmla="*/ 147554 h 320591"/>
              <a:gd name="connsiteX283" fmla="*/ 10072420 w 12191996"/>
              <a:gd name="connsiteY283" fmla="*/ 153904 h 320591"/>
              <a:gd name="connsiteX284" fmla="*/ 10020032 w 12191996"/>
              <a:gd name="connsiteY284" fmla="*/ 165016 h 320591"/>
              <a:gd name="connsiteX285" fmla="*/ 9973996 w 12191996"/>
              <a:gd name="connsiteY285" fmla="*/ 180891 h 320591"/>
              <a:gd name="connsiteX286" fmla="*/ 9932720 w 12191996"/>
              <a:gd name="connsiteY286" fmla="*/ 196766 h 320591"/>
              <a:gd name="connsiteX287" fmla="*/ 9896208 w 12191996"/>
              <a:gd name="connsiteY287" fmla="*/ 212641 h 320591"/>
              <a:gd name="connsiteX288" fmla="*/ 9820008 w 12191996"/>
              <a:gd name="connsiteY288" fmla="*/ 250741 h 320591"/>
              <a:gd name="connsiteX289" fmla="*/ 9783496 w 12191996"/>
              <a:gd name="connsiteY289" fmla="*/ 269791 h 320591"/>
              <a:gd name="connsiteX290" fmla="*/ 9742220 w 12191996"/>
              <a:gd name="connsiteY290" fmla="*/ 285666 h 320591"/>
              <a:gd name="connsiteX291" fmla="*/ 9696182 w 12191996"/>
              <a:gd name="connsiteY291" fmla="*/ 299954 h 320591"/>
              <a:gd name="connsiteX292" fmla="*/ 9643796 w 12191996"/>
              <a:gd name="connsiteY292" fmla="*/ 311066 h 320591"/>
              <a:gd name="connsiteX293" fmla="*/ 9583470 w 12191996"/>
              <a:gd name="connsiteY293" fmla="*/ 319004 h 320591"/>
              <a:gd name="connsiteX294" fmla="*/ 9515208 w 12191996"/>
              <a:gd name="connsiteY294" fmla="*/ 320591 h 320591"/>
              <a:gd name="connsiteX295" fmla="*/ 9446946 w 12191996"/>
              <a:gd name="connsiteY295" fmla="*/ 319004 h 320591"/>
              <a:gd name="connsiteX296" fmla="*/ 9386620 w 12191996"/>
              <a:gd name="connsiteY296" fmla="*/ 311066 h 320591"/>
              <a:gd name="connsiteX297" fmla="*/ 9334232 w 12191996"/>
              <a:gd name="connsiteY297" fmla="*/ 299954 h 320591"/>
              <a:gd name="connsiteX298" fmla="*/ 9288196 w 12191996"/>
              <a:gd name="connsiteY298" fmla="*/ 285666 h 320591"/>
              <a:gd name="connsiteX299" fmla="*/ 9246920 w 12191996"/>
              <a:gd name="connsiteY299" fmla="*/ 269791 h 320591"/>
              <a:gd name="connsiteX300" fmla="*/ 9210408 w 12191996"/>
              <a:gd name="connsiteY300" fmla="*/ 250741 h 320591"/>
              <a:gd name="connsiteX301" fmla="*/ 9172308 w 12191996"/>
              <a:gd name="connsiteY301" fmla="*/ 231691 h 320591"/>
              <a:gd name="connsiteX302" fmla="*/ 9134208 w 12191996"/>
              <a:gd name="connsiteY302" fmla="*/ 212641 h 320591"/>
              <a:gd name="connsiteX303" fmla="*/ 9097696 w 12191996"/>
              <a:gd name="connsiteY303" fmla="*/ 196766 h 320591"/>
              <a:gd name="connsiteX304" fmla="*/ 9056420 w 12191996"/>
              <a:gd name="connsiteY304" fmla="*/ 180891 h 320591"/>
              <a:gd name="connsiteX305" fmla="*/ 9010382 w 12191996"/>
              <a:gd name="connsiteY305" fmla="*/ 165016 h 320591"/>
              <a:gd name="connsiteX306" fmla="*/ 8957996 w 12191996"/>
              <a:gd name="connsiteY306" fmla="*/ 153904 h 320591"/>
              <a:gd name="connsiteX307" fmla="*/ 8897670 w 12191996"/>
              <a:gd name="connsiteY307" fmla="*/ 147554 h 320591"/>
              <a:gd name="connsiteX308" fmla="*/ 8827820 w 12191996"/>
              <a:gd name="connsiteY308" fmla="*/ 144379 h 320591"/>
              <a:gd name="connsiteX309" fmla="*/ 8761146 w 12191996"/>
              <a:gd name="connsiteY309" fmla="*/ 147554 h 320591"/>
              <a:gd name="connsiteX310" fmla="*/ 8700820 w 12191996"/>
              <a:gd name="connsiteY310" fmla="*/ 153904 h 320591"/>
              <a:gd name="connsiteX311" fmla="*/ 8648432 w 12191996"/>
              <a:gd name="connsiteY311" fmla="*/ 165016 h 320591"/>
              <a:gd name="connsiteX312" fmla="*/ 8602396 w 12191996"/>
              <a:gd name="connsiteY312" fmla="*/ 180891 h 320591"/>
              <a:gd name="connsiteX313" fmla="*/ 8561120 w 12191996"/>
              <a:gd name="connsiteY313" fmla="*/ 196766 h 320591"/>
              <a:gd name="connsiteX314" fmla="*/ 8524608 w 12191996"/>
              <a:gd name="connsiteY314" fmla="*/ 212641 h 320591"/>
              <a:gd name="connsiteX315" fmla="*/ 8486508 w 12191996"/>
              <a:gd name="connsiteY315" fmla="*/ 231691 h 320591"/>
              <a:gd name="connsiteX316" fmla="*/ 8448408 w 12191996"/>
              <a:gd name="connsiteY316" fmla="*/ 250741 h 320591"/>
              <a:gd name="connsiteX317" fmla="*/ 8411896 w 12191996"/>
              <a:gd name="connsiteY317" fmla="*/ 269791 h 320591"/>
              <a:gd name="connsiteX318" fmla="*/ 8370621 w 12191996"/>
              <a:gd name="connsiteY318" fmla="*/ 285666 h 320591"/>
              <a:gd name="connsiteX319" fmla="*/ 8324583 w 12191996"/>
              <a:gd name="connsiteY319" fmla="*/ 299954 h 320591"/>
              <a:gd name="connsiteX320" fmla="*/ 8272196 w 12191996"/>
              <a:gd name="connsiteY320" fmla="*/ 311066 h 320591"/>
              <a:gd name="connsiteX321" fmla="*/ 8211871 w 12191996"/>
              <a:gd name="connsiteY321" fmla="*/ 319004 h 320591"/>
              <a:gd name="connsiteX322" fmla="*/ 8143608 w 12191996"/>
              <a:gd name="connsiteY322" fmla="*/ 320591 h 320591"/>
              <a:gd name="connsiteX323" fmla="*/ 8075346 w 12191996"/>
              <a:gd name="connsiteY323" fmla="*/ 319004 h 320591"/>
              <a:gd name="connsiteX324" fmla="*/ 8015021 w 12191996"/>
              <a:gd name="connsiteY324" fmla="*/ 311066 h 320591"/>
              <a:gd name="connsiteX325" fmla="*/ 7962633 w 12191996"/>
              <a:gd name="connsiteY325" fmla="*/ 299954 h 320591"/>
              <a:gd name="connsiteX326" fmla="*/ 7916596 w 12191996"/>
              <a:gd name="connsiteY326" fmla="*/ 285666 h 320591"/>
              <a:gd name="connsiteX327" fmla="*/ 7875321 w 12191996"/>
              <a:gd name="connsiteY327" fmla="*/ 269791 h 320591"/>
              <a:gd name="connsiteX328" fmla="*/ 7838808 w 12191996"/>
              <a:gd name="connsiteY328" fmla="*/ 250741 h 320591"/>
              <a:gd name="connsiteX329" fmla="*/ 7800708 w 12191996"/>
              <a:gd name="connsiteY329" fmla="*/ 231691 h 320591"/>
              <a:gd name="connsiteX330" fmla="*/ 7762608 w 12191996"/>
              <a:gd name="connsiteY330" fmla="*/ 212641 h 320591"/>
              <a:gd name="connsiteX331" fmla="*/ 7726096 w 12191996"/>
              <a:gd name="connsiteY331" fmla="*/ 196766 h 320591"/>
              <a:gd name="connsiteX332" fmla="*/ 7684821 w 12191996"/>
              <a:gd name="connsiteY332" fmla="*/ 180891 h 320591"/>
              <a:gd name="connsiteX333" fmla="*/ 7638783 w 12191996"/>
              <a:gd name="connsiteY333" fmla="*/ 165016 h 320591"/>
              <a:gd name="connsiteX334" fmla="*/ 7586396 w 12191996"/>
              <a:gd name="connsiteY334" fmla="*/ 153904 h 320591"/>
              <a:gd name="connsiteX335" fmla="*/ 7526071 w 12191996"/>
              <a:gd name="connsiteY335" fmla="*/ 147554 h 320591"/>
              <a:gd name="connsiteX336" fmla="*/ 7457808 w 12191996"/>
              <a:gd name="connsiteY336" fmla="*/ 144379 h 320591"/>
              <a:gd name="connsiteX337" fmla="*/ 7389546 w 12191996"/>
              <a:gd name="connsiteY337" fmla="*/ 147554 h 320591"/>
              <a:gd name="connsiteX338" fmla="*/ 7329221 w 12191996"/>
              <a:gd name="connsiteY338" fmla="*/ 153904 h 320591"/>
              <a:gd name="connsiteX339" fmla="*/ 7276833 w 12191996"/>
              <a:gd name="connsiteY339" fmla="*/ 165016 h 320591"/>
              <a:gd name="connsiteX340" fmla="*/ 7230796 w 12191996"/>
              <a:gd name="connsiteY340" fmla="*/ 180891 h 320591"/>
              <a:gd name="connsiteX341" fmla="*/ 7189521 w 12191996"/>
              <a:gd name="connsiteY341" fmla="*/ 196766 h 320591"/>
              <a:gd name="connsiteX342" fmla="*/ 7153008 w 12191996"/>
              <a:gd name="connsiteY342" fmla="*/ 212641 h 320591"/>
              <a:gd name="connsiteX343" fmla="*/ 7114908 w 12191996"/>
              <a:gd name="connsiteY343" fmla="*/ 231691 h 320591"/>
              <a:gd name="connsiteX344" fmla="*/ 7076808 w 12191996"/>
              <a:gd name="connsiteY344" fmla="*/ 250741 h 320591"/>
              <a:gd name="connsiteX345" fmla="*/ 7040296 w 12191996"/>
              <a:gd name="connsiteY345" fmla="*/ 269791 h 320591"/>
              <a:gd name="connsiteX346" fmla="*/ 6999021 w 12191996"/>
              <a:gd name="connsiteY346" fmla="*/ 285666 h 320591"/>
              <a:gd name="connsiteX347" fmla="*/ 6952983 w 12191996"/>
              <a:gd name="connsiteY347" fmla="*/ 299954 h 320591"/>
              <a:gd name="connsiteX348" fmla="*/ 6900596 w 12191996"/>
              <a:gd name="connsiteY348" fmla="*/ 311066 h 320591"/>
              <a:gd name="connsiteX349" fmla="*/ 6840271 w 12191996"/>
              <a:gd name="connsiteY349" fmla="*/ 319004 h 320591"/>
              <a:gd name="connsiteX350" fmla="*/ 6781799 w 12191996"/>
              <a:gd name="connsiteY350" fmla="*/ 320364 h 320591"/>
              <a:gd name="connsiteX351" fmla="*/ 6723327 w 12191996"/>
              <a:gd name="connsiteY351" fmla="*/ 319004 h 320591"/>
              <a:gd name="connsiteX352" fmla="*/ 6663002 w 12191996"/>
              <a:gd name="connsiteY352" fmla="*/ 311066 h 320591"/>
              <a:gd name="connsiteX353" fmla="*/ 6610614 w 12191996"/>
              <a:gd name="connsiteY353" fmla="*/ 299954 h 320591"/>
              <a:gd name="connsiteX354" fmla="*/ 6564577 w 12191996"/>
              <a:gd name="connsiteY354" fmla="*/ 285666 h 320591"/>
              <a:gd name="connsiteX355" fmla="*/ 6523302 w 12191996"/>
              <a:gd name="connsiteY355" fmla="*/ 269791 h 320591"/>
              <a:gd name="connsiteX356" fmla="*/ 6486789 w 12191996"/>
              <a:gd name="connsiteY356" fmla="*/ 250741 h 320591"/>
              <a:gd name="connsiteX357" fmla="*/ 6448689 w 12191996"/>
              <a:gd name="connsiteY357" fmla="*/ 231691 h 320591"/>
              <a:gd name="connsiteX358" fmla="*/ 6410589 w 12191996"/>
              <a:gd name="connsiteY358" fmla="*/ 212641 h 320591"/>
              <a:gd name="connsiteX359" fmla="*/ 6374077 w 12191996"/>
              <a:gd name="connsiteY359" fmla="*/ 196766 h 320591"/>
              <a:gd name="connsiteX360" fmla="*/ 6332802 w 12191996"/>
              <a:gd name="connsiteY360" fmla="*/ 180891 h 320591"/>
              <a:gd name="connsiteX361" fmla="*/ 6286764 w 12191996"/>
              <a:gd name="connsiteY361" fmla="*/ 165016 h 320591"/>
              <a:gd name="connsiteX362" fmla="*/ 6234377 w 12191996"/>
              <a:gd name="connsiteY362" fmla="*/ 153904 h 320591"/>
              <a:gd name="connsiteX363" fmla="*/ 6174052 w 12191996"/>
              <a:gd name="connsiteY363" fmla="*/ 147554 h 320591"/>
              <a:gd name="connsiteX364" fmla="*/ 6105789 w 12191996"/>
              <a:gd name="connsiteY364" fmla="*/ 144379 h 320591"/>
              <a:gd name="connsiteX365" fmla="*/ 6095999 w 12191996"/>
              <a:gd name="connsiteY365" fmla="*/ 144834 h 320591"/>
              <a:gd name="connsiteX366" fmla="*/ 6086208 w 12191996"/>
              <a:gd name="connsiteY366" fmla="*/ 144379 h 320591"/>
              <a:gd name="connsiteX367" fmla="*/ 6017947 w 12191996"/>
              <a:gd name="connsiteY367" fmla="*/ 147554 h 320591"/>
              <a:gd name="connsiteX368" fmla="*/ 5957621 w 12191996"/>
              <a:gd name="connsiteY368" fmla="*/ 153904 h 320591"/>
              <a:gd name="connsiteX369" fmla="*/ 5905234 w 12191996"/>
              <a:gd name="connsiteY369" fmla="*/ 165016 h 320591"/>
              <a:gd name="connsiteX370" fmla="*/ 5859196 w 12191996"/>
              <a:gd name="connsiteY370" fmla="*/ 180891 h 320591"/>
              <a:gd name="connsiteX371" fmla="*/ 5817921 w 12191996"/>
              <a:gd name="connsiteY371" fmla="*/ 196766 h 320591"/>
              <a:gd name="connsiteX372" fmla="*/ 5781408 w 12191996"/>
              <a:gd name="connsiteY372" fmla="*/ 212641 h 320591"/>
              <a:gd name="connsiteX373" fmla="*/ 5743308 w 12191996"/>
              <a:gd name="connsiteY373" fmla="*/ 231691 h 320591"/>
              <a:gd name="connsiteX374" fmla="*/ 5705209 w 12191996"/>
              <a:gd name="connsiteY374" fmla="*/ 250741 h 320591"/>
              <a:gd name="connsiteX375" fmla="*/ 5668696 w 12191996"/>
              <a:gd name="connsiteY375" fmla="*/ 269791 h 320591"/>
              <a:gd name="connsiteX376" fmla="*/ 5627421 w 12191996"/>
              <a:gd name="connsiteY376" fmla="*/ 285666 h 320591"/>
              <a:gd name="connsiteX377" fmla="*/ 5581383 w 12191996"/>
              <a:gd name="connsiteY377" fmla="*/ 299954 h 320591"/>
              <a:gd name="connsiteX378" fmla="*/ 5528996 w 12191996"/>
              <a:gd name="connsiteY378" fmla="*/ 311066 h 320591"/>
              <a:gd name="connsiteX379" fmla="*/ 5468671 w 12191996"/>
              <a:gd name="connsiteY379" fmla="*/ 319004 h 320591"/>
              <a:gd name="connsiteX380" fmla="*/ 5410199 w 12191996"/>
              <a:gd name="connsiteY380" fmla="*/ 320364 h 320591"/>
              <a:gd name="connsiteX381" fmla="*/ 5351727 w 12191996"/>
              <a:gd name="connsiteY381" fmla="*/ 319004 h 320591"/>
              <a:gd name="connsiteX382" fmla="*/ 5291401 w 12191996"/>
              <a:gd name="connsiteY382" fmla="*/ 311066 h 320591"/>
              <a:gd name="connsiteX383" fmla="*/ 5239014 w 12191996"/>
              <a:gd name="connsiteY383" fmla="*/ 299954 h 320591"/>
              <a:gd name="connsiteX384" fmla="*/ 5192976 w 12191996"/>
              <a:gd name="connsiteY384" fmla="*/ 285666 h 320591"/>
              <a:gd name="connsiteX385" fmla="*/ 5151701 w 12191996"/>
              <a:gd name="connsiteY385" fmla="*/ 269791 h 320591"/>
              <a:gd name="connsiteX386" fmla="*/ 5115189 w 12191996"/>
              <a:gd name="connsiteY386" fmla="*/ 250741 h 320591"/>
              <a:gd name="connsiteX387" fmla="*/ 5077089 w 12191996"/>
              <a:gd name="connsiteY387" fmla="*/ 231691 h 320591"/>
              <a:gd name="connsiteX388" fmla="*/ 5038989 w 12191996"/>
              <a:gd name="connsiteY388" fmla="*/ 212641 h 320591"/>
              <a:gd name="connsiteX389" fmla="*/ 5002476 w 12191996"/>
              <a:gd name="connsiteY389" fmla="*/ 196766 h 320591"/>
              <a:gd name="connsiteX390" fmla="*/ 4961201 w 12191996"/>
              <a:gd name="connsiteY390" fmla="*/ 180891 h 320591"/>
              <a:gd name="connsiteX391" fmla="*/ 4915165 w 12191996"/>
              <a:gd name="connsiteY391" fmla="*/ 165016 h 320591"/>
              <a:gd name="connsiteX392" fmla="*/ 4862777 w 12191996"/>
              <a:gd name="connsiteY392" fmla="*/ 153904 h 320591"/>
              <a:gd name="connsiteX393" fmla="*/ 4802453 w 12191996"/>
              <a:gd name="connsiteY393" fmla="*/ 147554 h 320591"/>
              <a:gd name="connsiteX394" fmla="*/ 4734189 w 12191996"/>
              <a:gd name="connsiteY394" fmla="*/ 144379 h 320591"/>
              <a:gd name="connsiteX395" fmla="*/ 4665928 w 12191996"/>
              <a:gd name="connsiteY395" fmla="*/ 147554 h 320591"/>
              <a:gd name="connsiteX396" fmla="*/ 4605602 w 12191996"/>
              <a:gd name="connsiteY396" fmla="*/ 153904 h 320591"/>
              <a:gd name="connsiteX397" fmla="*/ 4553214 w 12191996"/>
              <a:gd name="connsiteY397" fmla="*/ 165016 h 320591"/>
              <a:gd name="connsiteX398" fmla="*/ 4507177 w 12191996"/>
              <a:gd name="connsiteY398" fmla="*/ 180891 h 320591"/>
              <a:gd name="connsiteX399" fmla="*/ 4465902 w 12191996"/>
              <a:gd name="connsiteY399" fmla="*/ 196766 h 320591"/>
              <a:gd name="connsiteX400" fmla="*/ 4429389 w 12191996"/>
              <a:gd name="connsiteY400" fmla="*/ 212641 h 320591"/>
              <a:gd name="connsiteX401" fmla="*/ 4353189 w 12191996"/>
              <a:gd name="connsiteY401" fmla="*/ 250741 h 320591"/>
              <a:gd name="connsiteX402" fmla="*/ 4316677 w 12191996"/>
              <a:gd name="connsiteY402" fmla="*/ 269791 h 320591"/>
              <a:gd name="connsiteX403" fmla="*/ 4275402 w 12191996"/>
              <a:gd name="connsiteY403" fmla="*/ 285666 h 320591"/>
              <a:gd name="connsiteX404" fmla="*/ 4229364 w 12191996"/>
              <a:gd name="connsiteY404" fmla="*/ 299954 h 320591"/>
              <a:gd name="connsiteX405" fmla="*/ 4176977 w 12191996"/>
              <a:gd name="connsiteY405" fmla="*/ 311066 h 320591"/>
              <a:gd name="connsiteX406" fmla="*/ 4116652 w 12191996"/>
              <a:gd name="connsiteY406" fmla="*/ 319004 h 320591"/>
              <a:gd name="connsiteX407" fmla="*/ 4048389 w 12191996"/>
              <a:gd name="connsiteY407" fmla="*/ 320591 h 320591"/>
              <a:gd name="connsiteX408" fmla="*/ 3980127 w 12191996"/>
              <a:gd name="connsiteY408" fmla="*/ 319004 h 320591"/>
              <a:gd name="connsiteX409" fmla="*/ 3919802 w 12191996"/>
              <a:gd name="connsiteY409" fmla="*/ 311066 h 320591"/>
              <a:gd name="connsiteX410" fmla="*/ 3867414 w 12191996"/>
              <a:gd name="connsiteY410" fmla="*/ 299954 h 320591"/>
              <a:gd name="connsiteX411" fmla="*/ 3821377 w 12191996"/>
              <a:gd name="connsiteY411" fmla="*/ 285666 h 320591"/>
              <a:gd name="connsiteX412" fmla="*/ 3780102 w 12191996"/>
              <a:gd name="connsiteY412" fmla="*/ 269791 h 320591"/>
              <a:gd name="connsiteX413" fmla="*/ 3743589 w 12191996"/>
              <a:gd name="connsiteY413" fmla="*/ 250741 h 320591"/>
              <a:gd name="connsiteX414" fmla="*/ 3705489 w 12191996"/>
              <a:gd name="connsiteY414" fmla="*/ 231691 h 320591"/>
              <a:gd name="connsiteX415" fmla="*/ 3667389 w 12191996"/>
              <a:gd name="connsiteY415" fmla="*/ 212641 h 320591"/>
              <a:gd name="connsiteX416" fmla="*/ 3630877 w 12191996"/>
              <a:gd name="connsiteY416" fmla="*/ 196766 h 320591"/>
              <a:gd name="connsiteX417" fmla="*/ 3589602 w 12191996"/>
              <a:gd name="connsiteY417" fmla="*/ 180891 h 320591"/>
              <a:gd name="connsiteX418" fmla="*/ 3543564 w 12191996"/>
              <a:gd name="connsiteY418" fmla="*/ 165016 h 320591"/>
              <a:gd name="connsiteX419" fmla="*/ 3491177 w 12191996"/>
              <a:gd name="connsiteY419" fmla="*/ 153904 h 320591"/>
              <a:gd name="connsiteX420" fmla="*/ 3430852 w 12191996"/>
              <a:gd name="connsiteY420" fmla="*/ 147554 h 320591"/>
              <a:gd name="connsiteX421" fmla="*/ 3361002 w 12191996"/>
              <a:gd name="connsiteY421" fmla="*/ 144379 h 320591"/>
              <a:gd name="connsiteX422" fmla="*/ 3294327 w 12191996"/>
              <a:gd name="connsiteY422" fmla="*/ 147554 h 320591"/>
              <a:gd name="connsiteX423" fmla="*/ 3234002 w 12191996"/>
              <a:gd name="connsiteY423" fmla="*/ 153904 h 320591"/>
              <a:gd name="connsiteX424" fmla="*/ 3181614 w 12191996"/>
              <a:gd name="connsiteY424" fmla="*/ 165016 h 320591"/>
              <a:gd name="connsiteX425" fmla="*/ 3135577 w 12191996"/>
              <a:gd name="connsiteY425" fmla="*/ 180891 h 320591"/>
              <a:gd name="connsiteX426" fmla="*/ 3094302 w 12191996"/>
              <a:gd name="connsiteY426" fmla="*/ 196766 h 320591"/>
              <a:gd name="connsiteX427" fmla="*/ 3057789 w 12191996"/>
              <a:gd name="connsiteY427" fmla="*/ 212641 h 320591"/>
              <a:gd name="connsiteX428" fmla="*/ 3019689 w 12191996"/>
              <a:gd name="connsiteY428" fmla="*/ 231691 h 320591"/>
              <a:gd name="connsiteX429" fmla="*/ 2981589 w 12191996"/>
              <a:gd name="connsiteY429" fmla="*/ 250741 h 320591"/>
              <a:gd name="connsiteX430" fmla="*/ 2945077 w 12191996"/>
              <a:gd name="connsiteY430" fmla="*/ 269791 h 320591"/>
              <a:gd name="connsiteX431" fmla="*/ 2903802 w 12191996"/>
              <a:gd name="connsiteY431" fmla="*/ 285666 h 320591"/>
              <a:gd name="connsiteX432" fmla="*/ 2857764 w 12191996"/>
              <a:gd name="connsiteY432" fmla="*/ 299954 h 320591"/>
              <a:gd name="connsiteX433" fmla="*/ 2805377 w 12191996"/>
              <a:gd name="connsiteY433" fmla="*/ 311066 h 320591"/>
              <a:gd name="connsiteX434" fmla="*/ 2745052 w 12191996"/>
              <a:gd name="connsiteY434" fmla="*/ 319004 h 320591"/>
              <a:gd name="connsiteX435" fmla="*/ 2676789 w 12191996"/>
              <a:gd name="connsiteY435" fmla="*/ 320591 h 320591"/>
              <a:gd name="connsiteX436" fmla="*/ 2608527 w 12191996"/>
              <a:gd name="connsiteY436" fmla="*/ 319004 h 320591"/>
              <a:gd name="connsiteX437" fmla="*/ 2548202 w 12191996"/>
              <a:gd name="connsiteY437" fmla="*/ 311066 h 320591"/>
              <a:gd name="connsiteX438" fmla="*/ 2495814 w 12191996"/>
              <a:gd name="connsiteY438" fmla="*/ 299954 h 320591"/>
              <a:gd name="connsiteX439" fmla="*/ 2449777 w 12191996"/>
              <a:gd name="connsiteY439" fmla="*/ 285666 h 320591"/>
              <a:gd name="connsiteX440" fmla="*/ 2408502 w 12191996"/>
              <a:gd name="connsiteY440" fmla="*/ 269791 h 320591"/>
              <a:gd name="connsiteX441" fmla="*/ 2371989 w 12191996"/>
              <a:gd name="connsiteY441" fmla="*/ 250741 h 320591"/>
              <a:gd name="connsiteX442" fmla="*/ 2333889 w 12191996"/>
              <a:gd name="connsiteY442" fmla="*/ 231691 h 320591"/>
              <a:gd name="connsiteX443" fmla="*/ 2295789 w 12191996"/>
              <a:gd name="connsiteY443" fmla="*/ 212641 h 320591"/>
              <a:gd name="connsiteX444" fmla="*/ 2259277 w 12191996"/>
              <a:gd name="connsiteY444" fmla="*/ 196766 h 320591"/>
              <a:gd name="connsiteX445" fmla="*/ 2218002 w 12191996"/>
              <a:gd name="connsiteY445" fmla="*/ 180891 h 320591"/>
              <a:gd name="connsiteX446" fmla="*/ 2171964 w 12191996"/>
              <a:gd name="connsiteY446" fmla="*/ 165016 h 320591"/>
              <a:gd name="connsiteX447" fmla="*/ 2119577 w 12191996"/>
              <a:gd name="connsiteY447" fmla="*/ 153904 h 320591"/>
              <a:gd name="connsiteX448" fmla="*/ 2059252 w 12191996"/>
              <a:gd name="connsiteY448" fmla="*/ 147554 h 320591"/>
              <a:gd name="connsiteX449" fmla="*/ 1990989 w 12191996"/>
              <a:gd name="connsiteY449" fmla="*/ 144379 h 320591"/>
              <a:gd name="connsiteX450" fmla="*/ 1922727 w 12191996"/>
              <a:gd name="connsiteY450" fmla="*/ 147554 h 320591"/>
              <a:gd name="connsiteX451" fmla="*/ 1862402 w 12191996"/>
              <a:gd name="connsiteY451" fmla="*/ 153904 h 320591"/>
              <a:gd name="connsiteX452" fmla="*/ 1810014 w 12191996"/>
              <a:gd name="connsiteY452" fmla="*/ 165016 h 320591"/>
              <a:gd name="connsiteX453" fmla="*/ 1763977 w 12191996"/>
              <a:gd name="connsiteY453" fmla="*/ 180891 h 320591"/>
              <a:gd name="connsiteX454" fmla="*/ 1722702 w 12191996"/>
              <a:gd name="connsiteY454" fmla="*/ 196766 h 320591"/>
              <a:gd name="connsiteX455" fmla="*/ 1686189 w 12191996"/>
              <a:gd name="connsiteY455" fmla="*/ 212641 h 320591"/>
              <a:gd name="connsiteX456" fmla="*/ 1648089 w 12191996"/>
              <a:gd name="connsiteY456" fmla="*/ 231691 h 320591"/>
              <a:gd name="connsiteX457" fmla="*/ 1609989 w 12191996"/>
              <a:gd name="connsiteY457" fmla="*/ 250741 h 320591"/>
              <a:gd name="connsiteX458" fmla="*/ 1573477 w 12191996"/>
              <a:gd name="connsiteY458" fmla="*/ 269791 h 320591"/>
              <a:gd name="connsiteX459" fmla="*/ 1532202 w 12191996"/>
              <a:gd name="connsiteY459" fmla="*/ 285666 h 320591"/>
              <a:gd name="connsiteX460" fmla="*/ 1486164 w 12191996"/>
              <a:gd name="connsiteY460" fmla="*/ 299954 h 320591"/>
              <a:gd name="connsiteX461" fmla="*/ 1433777 w 12191996"/>
              <a:gd name="connsiteY461" fmla="*/ 311066 h 320591"/>
              <a:gd name="connsiteX462" fmla="*/ 1373452 w 12191996"/>
              <a:gd name="connsiteY462" fmla="*/ 319004 h 320591"/>
              <a:gd name="connsiteX463" fmla="*/ 1305189 w 12191996"/>
              <a:gd name="connsiteY463" fmla="*/ 320591 h 320591"/>
              <a:gd name="connsiteX464" fmla="*/ 1236927 w 12191996"/>
              <a:gd name="connsiteY464" fmla="*/ 319004 h 320591"/>
              <a:gd name="connsiteX465" fmla="*/ 1176602 w 12191996"/>
              <a:gd name="connsiteY465" fmla="*/ 311066 h 320591"/>
              <a:gd name="connsiteX466" fmla="*/ 1124214 w 12191996"/>
              <a:gd name="connsiteY466" fmla="*/ 299954 h 320591"/>
              <a:gd name="connsiteX467" fmla="*/ 1078177 w 12191996"/>
              <a:gd name="connsiteY467" fmla="*/ 285666 h 320591"/>
              <a:gd name="connsiteX468" fmla="*/ 1036902 w 12191996"/>
              <a:gd name="connsiteY468" fmla="*/ 269791 h 320591"/>
              <a:gd name="connsiteX469" fmla="*/ 1000389 w 12191996"/>
              <a:gd name="connsiteY469" fmla="*/ 250741 h 320591"/>
              <a:gd name="connsiteX470" fmla="*/ 962289 w 12191996"/>
              <a:gd name="connsiteY470" fmla="*/ 231691 h 320591"/>
              <a:gd name="connsiteX471" fmla="*/ 924189 w 12191996"/>
              <a:gd name="connsiteY471" fmla="*/ 212641 h 320591"/>
              <a:gd name="connsiteX472" fmla="*/ 887677 w 12191996"/>
              <a:gd name="connsiteY472" fmla="*/ 196766 h 320591"/>
              <a:gd name="connsiteX473" fmla="*/ 846402 w 12191996"/>
              <a:gd name="connsiteY473" fmla="*/ 180891 h 320591"/>
              <a:gd name="connsiteX474" fmla="*/ 800364 w 12191996"/>
              <a:gd name="connsiteY474" fmla="*/ 165016 h 320591"/>
              <a:gd name="connsiteX475" fmla="*/ 747977 w 12191996"/>
              <a:gd name="connsiteY475" fmla="*/ 153904 h 320591"/>
              <a:gd name="connsiteX476" fmla="*/ 687652 w 12191996"/>
              <a:gd name="connsiteY476" fmla="*/ 147554 h 320591"/>
              <a:gd name="connsiteX477" fmla="*/ 619389 w 12191996"/>
              <a:gd name="connsiteY477" fmla="*/ 144379 h 320591"/>
              <a:gd name="connsiteX478" fmla="*/ 551127 w 12191996"/>
              <a:gd name="connsiteY478" fmla="*/ 147554 h 320591"/>
              <a:gd name="connsiteX479" fmla="*/ 490802 w 12191996"/>
              <a:gd name="connsiteY479" fmla="*/ 153904 h 320591"/>
              <a:gd name="connsiteX480" fmla="*/ 438414 w 12191996"/>
              <a:gd name="connsiteY480" fmla="*/ 165016 h 320591"/>
              <a:gd name="connsiteX481" fmla="*/ 392377 w 12191996"/>
              <a:gd name="connsiteY481" fmla="*/ 180891 h 320591"/>
              <a:gd name="connsiteX482" fmla="*/ 351102 w 12191996"/>
              <a:gd name="connsiteY482" fmla="*/ 196766 h 320591"/>
              <a:gd name="connsiteX483" fmla="*/ 314589 w 12191996"/>
              <a:gd name="connsiteY483" fmla="*/ 212641 h 320591"/>
              <a:gd name="connsiteX484" fmla="*/ 276489 w 12191996"/>
              <a:gd name="connsiteY484" fmla="*/ 231691 h 320591"/>
              <a:gd name="connsiteX485" fmla="*/ 238389 w 12191996"/>
              <a:gd name="connsiteY485" fmla="*/ 250741 h 320591"/>
              <a:gd name="connsiteX486" fmla="*/ 201877 w 12191996"/>
              <a:gd name="connsiteY486" fmla="*/ 269791 h 320591"/>
              <a:gd name="connsiteX487" fmla="*/ 160602 w 12191996"/>
              <a:gd name="connsiteY487" fmla="*/ 285666 h 320591"/>
              <a:gd name="connsiteX488" fmla="*/ 114564 w 12191996"/>
              <a:gd name="connsiteY488" fmla="*/ 299954 h 320591"/>
              <a:gd name="connsiteX489" fmla="*/ 62177 w 12191996"/>
              <a:gd name="connsiteY489" fmla="*/ 311066 h 320591"/>
              <a:gd name="connsiteX490" fmla="*/ 1852 w 12191996"/>
              <a:gd name="connsiteY490" fmla="*/ 319004 h 320591"/>
              <a:gd name="connsiteX491" fmla="*/ 0 w 12191996"/>
              <a:gd name="connsiteY491" fmla="*/ 319047 h 320591"/>
              <a:gd name="connsiteX492" fmla="*/ 0 w 12191996"/>
              <a:gd name="connsiteY492" fmla="*/ 174668 h 320591"/>
              <a:gd name="connsiteX493" fmla="*/ 1852 w 12191996"/>
              <a:gd name="connsiteY493" fmla="*/ 174625 h 320591"/>
              <a:gd name="connsiteX494" fmla="*/ 62177 w 12191996"/>
              <a:gd name="connsiteY494" fmla="*/ 166687 h 320591"/>
              <a:gd name="connsiteX495" fmla="*/ 114564 w 12191996"/>
              <a:gd name="connsiteY495" fmla="*/ 155575 h 320591"/>
              <a:gd name="connsiteX496" fmla="*/ 160602 w 12191996"/>
              <a:gd name="connsiteY496" fmla="*/ 141287 h 320591"/>
              <a:gd name="connsiteX497" fmla="*/ 201877 w 12191996"/>
              <a:gd name="connsiteY497" fmla="*/ 125412 h 320591"/>
              <a:gd name="connsiteX498" fmla="*/ 238389 w 12191996"/>
              <a:gd name="connsiteY498" fmla="*/ 106362 h 320591"/>
              <a:gd name="connsiteX499" fmla="*/ 276489 w 12191996"/>
              <a:gd name="connsiteY499" fmla="*/ 87312 h 320591"/>
              <a:gd name="connsiteX500" fmla="*/ 314589 w 12191996"/>
              <a:gd name="connsiteY500" fmla="*/ 68262 h 320591"/>
              <a:gd name="connsiteX501" fmla="*/ 351102 w 12191996"/>
              <a:gd name="connsiteY501" fmla="*/ 52387 h 320591"/>
              <a:gd name="connsiteX502" fmla="*/ 392377 w 12191996"/>
              <a:gd name="connsiteY502" fmla="*/ 36512 h 320591"/>
              <a:gd name="connsiteX503" fmla="*/ 438414 w 12191996"/>
              <a:gd name="connsiteY503" fmla="*/ 20637 h 320591"/>
              <a:gd name="connsiteX504" fmla="*/ 490802 w 12191996"/>
              <a:gd name="connsiteY504" fmla="*/ 9525 h 320591"/>
              <a:gd name="connsiteX505" fmla="*/ 551127 w 12191996"/>
              <a:gd name="connsiteY505" fmla="*/ 3175 h 320591"/>
              <a:gd name="connsiteX506" fmla="*/ 619389 w 12191996"/>
              <a:gd name="connsiteY506" fmla="*/ 0 h 320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Lst>
            <a:rect l="l" t="t" r="r" b="b"/>
            <a:pathLst>
              <a:path w="12191996" h="320591">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6" y="174668"/>
                </a:lnTo>
                <a:lnTo>
                  <a:pt x="12191996" y="319047"/>
                </a:lnTo>
                <a:lnTo>
                  <a:pt x="12190146" y="319004"/>
                </a:lnTo>
                <a:lnTo>
                  <a:pt x="12129820" y="311067"/>
                </a:lnTo>
                <a:lnTo>
                  <a:pt x="12077432" y="299954"/>
                </a:lnTo>
                <a:lnTo>
                  <a:pt x="12031396" y="285666"/>
                </a:lnTo>
                <a:lnTo>
                  <a:pt x="11990120" y="269791"/>
                </a:lnTo>
                <a:lnTo>
                  <a:pt x="11953608" y="250741"/>
                </a:lnTo>
                <a:lnTo>
                  <a:pt x="11915508" y="231691"/>
                </a:lnTo>
                <a:lnTo>
                  <a:pt x="11877408" y="212641"/>
                </a:lnTo>
                <a:lnTo>
                  <a:pt x="11840896" y="196766"/>
                </a:lnTo>
                <a:lnTo>
                  <a:pt x="11799620" y="180891"/>
                </a:lnTo>
                <a:lnTo>
                  <a:pt x="11753582" y="165016"/>
                </a:lnTo>
                <a:lnTo>
                  <a:pt x="11701196" y="153904"/>
                </a:lnTo>
                <a:lnTo>
                  <a:pt x="11640870" y="147554"/>
                </a:lnTo>
                <a:lnTo>
                  <a:pt x="11572608" y="144379"/>
                </a:lnTo>
                <a:lnTo>
                  <a:pt x="11504346" y="147554"/>
                </a:lnTo>
                <a:lnTo>
                  <a:pt x="11444020" y="153904"/>
                </a:lnTo>
                <a:lnTo>
                  <a:pt x="11391632" y="165016"/>
                </a:lnTo>
                <a:lnTo>
                  <a:pt x="11345596" y="180891"/>
                </a:lnTo>
                <a:lnTo>
                  <a:pt x="11304320" y="196766"/>
                </a:lnTo>
                <a:lnTo>
                  <a:pt x="11267808" y="212641"/>
                </a:lnTo>
                <a:lnTo>
                  <a:pt x="11229708" y="231691"/>
                </a:lnTo>
                <a:lnTo>
                  <a:pt x="11191608" y="250741"/>
                </a:lnTo>
                <a:lnTo>
                  <a:pt x="11155096" y="269791"/>
                </a:lnTo>
                <a:lnTo>
                  <a:pt x="11113820" y="285666"/>
                </a:lnTo>
                <a:lnTo>
                  <a:pt x="11067782" y="299954"/>
                </a:lnTo>
                <a:lnTo>
                  <a:pt x="11015396" y="311066"/>
                </a:lnTo>
                <a:lnTo>
                  <a:pt x="10955070" y="319004"/>
                </a:lnTo>
                <a:lnTo>
                  <a:pt x="10886808" y="320591"/>
                </a:lnTo>
                <a:lnTo>
                  <a:pt x="10818546" y="319004"/>
                </a:lnTo>
                <a:lnTo>
                  <a:pt x="10758220" y="311066"/>
                </a:lnTo>
                <a:lnTo>
                  <a:pt x="10705832" y="299954"/>
                </a:lnTo>
                <a:lnTo>
                  <a:pt x="10659796" y="285666"/>
                </a:lnTo>
                <a:lnTo>
                  <a:pt x="10618520" y="269791"/>
                </a:lnTo>
                <a:lnTo>
                  <a:pt x="10582008" y="250741"/>
                </a:lnTo>
                <a:lnTo>
                  <a:pt x="10543908" y="231691"/>
                </a:lnTo>
                <a:lnTo>
                  <a:pt x="10505808" y="212641"/>
                </a:lnTo>
                <a:lnTo>
                  <a:pt x="10469296" y="196766"/>
                </a:lnTo>
                <a:lnTo>
                  <a:pt x="10428020" y="180891"/>
                </a:lnTo>
                <a:lnTo>
                  <a:pt x="10381982" y="165016"/>
                </a:lnTo>
                <a:lnTo>
                  <a:pt x="10329596" y="153904"/>
                </a:lnTo>
                <a:lnTo>
                  <a:pt x="10269270" y="147554"/>
                </a:lnTo>
                <a:lnTo>
                  <a:pt x="10201008" y="144379"/>
                </a:lnTo>
                <a:lnTo>
                  <a:pt x="10132746" y="147554"/>
                </a:lnTo>
                <a:lnTo>
                  <a:pt x="10072420" y="153904"/>
                </a:lnTo>
                <a:lnTo>
                  <a:pt x="10020032" y="165016"/>
                </a:lnTo>
                <a:lnTo>
                  <a:pt x="9973996" y="180891"/>
                </a:lnTo>
                <a:lnTo>
                  <a:pt x="9932720" y="196766"/>
                </a:lnTo>
                <a:lnTo>
                  <a:pt x="9896208" y="212641"/>
                </a:lnTo>
                <a:lnTo>
                  <a:pt x="9820008" y="250741"/>
                </a:lnTo>
                <a:lnTo>
                  <a:pt x="9783496" y="269791"/>
                </a:lnTo>
                <a:lnTo>
                  <a:pt x="9742220" y="285666"/>
                </a:lnTo>
                <a:lnTo>
                  <a:pt x="9696182" y="299954"/>
                </a:lnTo>
                <a:lnTo>
                  <a:pt x="9643796" y="311066"/>
                </a:lnTo>
                <a:lnTo>
                  <a:pt x="9583470" y="319004"/>
                </a:lnTo>
                <a:lnTo>
                  <a:pt x="9515208" y="320591"/>
                </a:lnTo>
                <a:lnTo>
                  <a:pt x="9446946" y="319004"/>
                </a:lnTo>
                <a:lnTo>
                  <a:pt x="9386620" y="311066"/>
                </a:lnTo>
                <a:lnTo>
                  <a:pt x="9334232" y="299954"/>
                </a:lnTo>
                <a:lnTo>
                  <a:pt x="9288196" y="285666"/>
                </a:lnTo>
                <a:lnTo>
                  <a:pt x="9246920" y="269791"/>
                </a:lnTo>
                <a:lnTo>
                  <a:pt x="9210408" y="250741"/>
                </a:lnTo>
                <a:lnTo>
                  <a:pt x="9172308" y="231691"/>
                </a:lnTo>
                <a:lnTo>
                  <a:pt x="9134208" y="212641"/>
                </a:lnTo>
                <a:lnTo>
                  <a:pt x="9097696" y="196766"/>
                </a:lnTo>
                <a:lnTo>
                  <a:pt x="9056420" y="180891"/>
                </a:lnTo>
                <a:lnTo>
                  <a:pt x="9010382" y="165016"/>
                </a:lnTo>
                <a:lnTo>
                  <a:pt x="8957996" y="153904"/>
                </a:lnTo>
                <a:lnTo>
                  <a:pt x="8897670" y="147554"/>
                </a:lnTo>
                <a:lnTo>
                  <a:pt x="8827820" y="144379"/>
                </a:lnTo>
                <a:lnTo>
                  <a:pt x="8761146" y="147554"/>
                </a:lnTo>
                <a:lnTo>
                  <a:pt x="8700820" y="153904"/>
                </a:lnTo>
                <a:lnTo>
                  <a:pt x="8648432" y="165016"/>
                </a:lnTo>
                <a:lnTo>
                  <a:pt x="8602396" y="180891"/>
                </a:lnTo>
                <a:lnTo>
                  <a:pt x="8561120" y="196766"/>
                </a:lnTo>
                <a:lnTo>
                  <a:pt x="8524608" y="212641"/>
                </a:lnTo>
                <a:lnTo>
                  <a:pt x="8486508" y="231691"/>
                </a:lnTo>
                <a:lnTo>
                  <a:pt x="8448408" y="250741"/>
                </a:lnTo>
                <a:lnTo>
                  <a:pt x="8411896" y="269791"/>
                </a:lnTo>
                <a:lnTo>
                  <a:pt x="8370621" y="285666"/>
                </a:lnTo>
                <a:lnTo>
                  <a:pt x="8324583" y="299954"/>
                </a:lnTo>
                <a:lnTo>
                  <a:pt x="8272196" y="311066"/>
                </a:lnTo>
                <a:lnTo>
                  <a:pt x="8211871" y="319004"/>
                </a:lnTo>
                <a:lnTo>
                  <a:pt x="8143608" y="320591"/>
                </a:lnTo>
                <a:lnTo>
                  <a:pt x="8075346" y="319004"/>
                </a:lnTo>
                <a:lnTo>
                  <a:pt x="8015021" y="311066"/>
                </a:lnTo>
                <a:lnTo>
                  <a:pt x="7962633" y="299954"/>
                </a:lnTo>
                <a:lnTo>
                  <a:pt x="7916596" y="285666"/>
                </a:lnTo>
                <a:lnTo>
                  <a:pt x="7875321" y="269791"/>
                </a:lnTo>
                <a:lnTo>
                  <a:pt x="7838808" y="250741"/>
                </a:lnTo>
                <a:lnTo>
                  <a:pt x="7800708" y="231691"/>
                </a:lnTo>
                <a:lnTo>
                  <a:pt x="7762608" y="212641"/>
                </a:lnTo>
                <a:lnTo>
                  <a:pt x="7726096" y="196766"/>
                </a:lnTo>
                <a:lnTo>
                  <a:pt x="7684821" y="180891"/>
                </a:lnTo>
                <a:lnTo>
                  <a:pt x="7638783" y="165016"/>
                </a:lnTo>
                <a:lnTo>
                  <a:pt x="7586396" y="153904"/>
                </a:lnTo>
                <a:lnTo>
                  <a:pt x="7526071" y="147554"/>
                </a:lnTo>
                <a:lnTo>
                  <a:pt x="7457808" y="144379"/>
                </a:lnTo>
                <a:lnTo>
                  <a:pt x="7389546" y="147554"/>
                </a:lnTo>
                <a:lnTo>
                  <a:pt x="7329221" y="153904"/>
                </a:lnTo>
                <a:lnTo>
                  <a:pt x="7276833" y="165016"/>
                </a:lnTo>
                <a:lnTo>
                  <a:pt x="7230796" y="180891"/>
                </a:lnTo>
                <a:lnTo>
                  <a:pt x="7189521" y="196766"/>
                </a:lnTo>
                <a:lnTo>
                  <a:pt x="7153008" y="212641"/>
                </a:lnTo>
                <a:lnTo>
                  <a:pt x="7114908" y="231691"/>
                </a:lnTo>
                <a:lnTo>
                  <a:pt x="7076808" y="250741"/>
                </a:lnTo>
                <a:lnTo>
                  <a:pt x="7040296" y="269791"/>
                </a:lnTo>
                <a:lnTo>
                  <a:pt x="6999021" y="285666"/>
                </a:lnTo>
                <a:lnTo>
                  <a:pt x="6952983" y="299954"/>
                </a:lnTo>
                <a:lnTo>
                  <a:pt x="6900596" y="311066"/>
                </a:lnTo>
                <a:lnTo>
                  <a:pt x="6840271" y="319004"/>
                </a:lnTo>
                <a:lnTo>
                  <a:pt x="6781799" y="320364"/>
                </a:lnTo>
                <a:lnTo>
                  <a:pt x="6723327" y="319004"/>
                </a:lnTo>
                <a:lnTo>
                  <a:pt x="6663002" y="311066"/>
                </a:lnTo>
                <a:lnTo>
                  <a:pt x="6610614" y="299954"/>
                </a:lnTo>
                <a:lnTo>
                  <a:pt x="6564577" y="285666"/>
                </a:lnTo>
                <a:lnTo>
                  <a:pt x="6523302" y="269791"/>
                </a:lnTo>
                <a:lnTo>
                  <a:pt x="6486789" y="250741"/>
                </a:lnTo>
                <a:lnTo>
                  <a:pt x="6448689" y="231691"/>
                </a:lnTo>
                <a:lnTo>
                  <a:pt x="6410589" y="212641"/>
                </a:lnTo>
                <a:lnTo>
                  <a:pt x="6374077" y="196766"/>
                </a:lnTo>
                <a:lnTo>
                  <a:pt x="6332802" y="180891"/>
                </a:lnTo>
                <a:lnTo>
                  <a:pt x="6286764" y="165016"/>
                </a:lnTo>
                <a:lnTo>
                  <a:pt x="6234377" y="153904"/>
                </a:lnTo>
                <a:lnTo>
                  <a:pt x="6174052" y="147554"/>
                </a:lnTo>
                <a:lnTo>
                  <a:pt x="6105789" y="144379"/>
                </a:lnTo>
                <a:lnTo>
                  <a:pt x="6095999" y="144834"/>
                </a:lnTo>
                <a:lnTo>
                  <a:pt x="6086208" y="144379"/>
                </a:lnTo>
                <a:lnTo>
                  <a:pt x="6017947" y="147554"/>
                </a:lnTo>
                <a:lnTo>
                  <a:pt x="5957621" y="153904"/>
                </a:lnTo>
                <a:lnTo>
                  <a:pt x="5905234" y="165016"/>
                </a:lnTo>
                <a:lnTo>
                  <a:pt x="5859196" y="180891"/>
                </a:lnTo>
                <a:lnTo>
                  <a:pt x="5817921" y="196766"/>
                </a:lnTo>
                <a:lnTo>
                  <a:pt x="5781408" y="212641"/>
                </a:lnTo>
                <a:lnTo>
                  <a:pt x="5743308" y="231691"/>
                </a:lnTo>
                <a:lnTo>
                  <a:pt x="5705209" y="250741"/>
                </a:lnTo>
                <a:lnTo>
                  <a:pt x="5668696" y="269791"/>
                </a:lnTo>
                <a:lnTo>
                  <a:pt x="5627421" y="285666"/>
                </a:lnTo>
                <a:lnTo>
                  <a:pt x="5581383" y="299954"/>
                </a:lnTo>
                <a:lnTo>
                  <a:pt x="5528996" y="311066"/>
                </a:lnTo>
                <a:lnTo>
                  <a:pt x="5468671" y="319004"/>
                </a:lnTo>
                <a:lnTo>
                  <a:pt x="5410199" y="320364"/>
                </a:lnTo>
                <a:lnTo>
                  <a:pt x="5351727" y="319004"/>
                </a:lnTo>
                <a:lnTo>
                  <a:pt x="5291401" y="311066"/>
                </a:lnTo>
                <a:lnTo>
                  <a:pt x="5239014" y="299954"/>
                </a:lnTo>
                <a:lnTo>
                  <a:pt x="5192976" y="285666"/>
                </a:lnTo>
                <a:lnTo>
                  <a:pt x="5151701" y="269791"/>
                </a:lnTo>
                <a:lnTo>
                  <a:pt x="5115189" y="250741"/>
                </a:lnTo>
                <a:lnTo>
                  <a:pt x="5077089" y="231691"/>
                </a:lnTo>
                <a:lnTo>
                  <a:pt x="5038989" y="212641"/>
                </a:lnTo>
                <a:lnTo>
                  <a:pt x="5002476" y="196766"/>
                </a:lnTo>
                <a:lnTo>
                  <a:pt x="4961201" y="180891"/>
                </a:lnTo>
                <a:lnTo>
                  <a:pt x="4915165" y="165016"/>
                </a:lnTo>
                <a:lnTo>
                  <a:pt x="4862777" y="153904"/>
                </a:lnTo>
                <a:lnTo>
                  <a:pt x="4802453" y="147554"/>
                </a:lnTo>
                <a:lnTo>
                  <a:pt x="4734189" y="144379"/>
                </a:lnTo>
                <a:lnTo>
                  <a:pt x="4665928" y="147554"/>
                </a:lnTo>
                <a:lnTo>
                  <a:pt x="4605602" y="153904"/>
                </a:lnTo>
                <a:lnTo>
                  <a:pt x="4553214" y="165016"/>
                </a:lnTo>
                <a:lnTo>
                  <a:pt x="4507177" y="180891"/>
                </a:lnTo>
                <a:lnTo>
                  <a:pt x="4465902" y="196766"/>
                </a:lnTo>
                <a:lnTo>
                  <a:pt x="4429389" y="212641"/>
                </a:lnTo>
                <a:lnTo>
                  <a:pt x="4353189" y="250741"/>
                </a:lnTo>
                <a:lnTo>
                  <a:pt x="4316677" y="269791"/>
                </a:lnTo>
                <a:lnTo>
                  <a:pt x="4275402" y="285666"/>
                </a:lnTo>
                <a:lnTo>
                  <a:pt x="4229364" y="299954"/>
                </a:lnTo>
                <a:lnTo>
                  <a:pt x="4176977" y="311066"/>
                </a:lnTo>
                <a:lnTo>
                  <a:pt x="4116652" y="319004"/>
                </a:lnTo>
                <a:lnTo>
                  <a:pt x="4048389" y="320591"/>
                </a:lnTo>
                <a:lnTo>
                  <a:pt x="3980127" y="319004"/>
                </a:lnTo>
                <a:lnTo>
                  <a:pt x="3919802" y="311066"/>
                </a:lnTo>
                <a:lnTo>
                  <a:pt x="3867414" y="299954"/>
                </a:lnTo>
                <a:lnTo>
                  <a:pt x="3821377" y="285666"/>
                </a:lnTo>
                <a:lnTo>
                  <a:pt x="3780102" y="269791"/>
                </a:lnTo>
                <a:lnTo>
                  <a:pt x="3743589" y="250741"/>
                </a:lnTo>
                <a:lnTo>
                  <a:pt x="3705489" y="231691"/>
                </a:lnTo>
                <a:lnTo>
                  <a:pt x="3667389" y="212641"/>
                </a:lnTo>
                <a:lnTo>
                  <a:pt x="3630877" y="196766"/>
                </a:lnTo>
                <a:lnTo>
                  <a:pt x="3589602" y="180891"/>
                </a:lnTo>
                <a:lnTo>
                  <a:pt x="3543564" y="165016"/>
                </a:lnTo>
                <a:lnTo>
                  <a:pt x="3491177" y="153904"/>
                </a:lnTo>
                <a:lnTo>
                  <a:pt x="3430852" y="147554"/>
                </a:lnTo>
                <a:lnTo>
                  <a:pt x="3361002" y="144379"/>
                </a:lnTo>
                <a:lnTo>
                  <a:pt x="3294327" y="147554"/>
                </a:lnTo>
                <a:lnTo>
                  <a:pt x="3234002" y="153904"/>
                </a:lnTo>
                <a:lnTo>
                  <a:pt x="3181614" y="165016"/>
                </a:lnTo>
                <a:lnTo>
                  <a:pt x="3135577" y="180891"/>
                </a:lnTo>
                <a:lnTo>
                  <a:pt x="3094302" y="196766"/>
                </a:lnTo>
                <a:lnTo>
                  <a:pt x="3057789" y="212641"/>
                </a:lnTo>
                <a:lnTo>
                  <a:pt x="3019689" y="231691"/>
                </a:lnTo>
                <a:lnTo>
                  <a:pt x="2981589" y="250741"/>
                </a:lnTo>
                <a:lnTo>
                  <a:pt x="2945077" y="269791"/>
                </a:lnTo>
                <a:lnTo>
                  <a:pt x="2903802" y="285666"/>
                </a:lnTo>
                <a:lnTo>
                  <a:pt x="2857764" y="299954"/>
                </a:lnTo>
                <a:lnTo>
                  <a:pt x="2805377" y="311066"/>
                </a:lnTo>
                <a:lnTo>
                  <a:pt x="2745052" y="319004"/>
                </a:lnTo>
                <a:lnTo>
                  <a:pt x="2676789" y="320591"/>
                </a:lnTo>
                <a:lnTo>
                  <a:pt x="2608527" y="319004"/>
                </a:lnTo>
                <a:lnTo>
                  <a:pt x="2548202" y="311066"/>
                </a:lnTo>
                <a:lnTo>
                  <a:pt x="2495814" y="299954"/>
                </a:lnTo>
                <a:lnTo>
                  <a:pt x="2449777" y="285666"/>
                </a:lnTo>
                <a:lnTo>
                  <a:pt x="2408502" y="269791"/>
                </a:lnTo>
                <a:lnTo>
                  <a:pt x="2371989" y="250741"/>
                </a:lnTo>
                <a:lnTo>
                  <a:pt x="2333889" y="231691"/>
                </a:lnTo>
                <a:lnTo>
                  <a:pt x="2295789" y="212641"/>
                </a:lnTo>
                <a:lnTo>
                  <a:pt x="2259277" y="196766"/>
                </a:lnTo>
                <a:lnTo>
                  <a:pt x="2218002" y="180891"/>
                </a:lnTo>
                <a:lnTo>
                  <a:pt x="2171964" y="165016"/>
                </a:lnTo>
                <a:lnTo>
                  <a:pt x="2119577" y="153904"/>
                </a:lnTo>
                <a:lnTo>
                  <a:pt x="2059252" y="147554"/>
                </a:lnTo>
                <a:lnTo>
                  <a:pt x="1990989" y="144379"/>
                </a:lnTo>
                <a:lnTo>
                  <a:pt x="1922727" y="147554"/>
                </a:lnTo>
                <a:lnTo>
                  <a:pt x="1862402" y="153904"/>
                </a:lnTo>
                <a:lnTo>
                  <a:pt x="1810014" y="165016"/>
                </a:lnTo>
                <a:lnTo>
                  <a:pt x="1763977" y="180891"/>
                </a:lnTo>
                <a:lnTo>
                  <a:pt x="1722702" y="196766"/>
                </a:lnTo>
                <a:lnTo>
                  <a:pt x="1686189" y="212641"/>
                </a:lnTo>
                <a:lnTo>
                  <a:pt x="1648089" y="231691"/>
                </a:lnTo>
                <a:lnTo>
                  <a:pt x="1609989" y="250741"/>
                </a:lnTo>
                <a:lnTo>
                  <a:pt x="1573477" y="269791"/>
                </a:lnTo>
                <a:lnTo>
                  <a:pt x="1532202" y="285666"/>
                </a:lnTo>
                <a:lnTo>
                  <a:pt x="1486164" y="299954"/>
                </a:lnTo>
                <a:lnTo>
                  <a:pt x="1433777" y="311066"/>
                </a:lnTo>
                <a:lnTo>
                  <a:pt x="1373452" y="319004"/>
                </a:lnTo>
                <a:lnTo>
                  <a:pt x="1305189" y="320591"/>
                </a:lnTo>
                <a:lnTo>
                  <a:pt x="1236927" y="319004"/>
                </a:lnTo>
                <a:lnTo>
                  <a:pt x="1176602" y="311066"/>
                </a:lnTo>
                <a:lnTo>
                  <a:pt x="1124214" y="299954"/>
                </a:lnTo>
                <a:lnTo>
                  <a:pt x="1078177" y="285666"/>
                </a:lnTo>
                <a:lnTo>
                  <a:pt x="1036902" y="269791"/>
                </a:lnTo>
                <a:lnTo>
                  <a:pt x="1000389" y="250741"/>
                </a:lnTo>
                <a:lnTo>
                  <a:pt x="962289" y="231691"/>
                </a:lnTo>
                <a:lnTo>
                  <a:pt x="924189" y="212641"/>
                </a:lnTo>
                <a:lnTo>
                  <a:pt x="887677" y="196766"/>
                </a:lnTo>
                <a:lnTo>
                  <a:pt x="846402" y="180891"/>
                </a:lnTo>
                <a:lnTo>
                  <a:pt x="800364" y="165016"/>
                </a:lnTo>
                <a:lnTo>
                  <a:pt x="747977" y="153904"/>
                </a:lnTo>
                <a:lnTo>
                  <a:pt x="687652" y="147554"/>
                </a:lnTo>
                <a:lnTo>
                  <a:pt x="619389" y="144379"/>
                </a:lnTo>
                <a:lnTo>
                  <a:pt x="551127" y="147554"/>
                </a:lnTo>
                <a:lnTo>
                  <a:pt x="490802" y="153904"/>
                </a:lnTo>
                <a:lnTo>
                  <a:pt x="438414" y="165016"/>
                </a:lnTo>
                <a:lnTo>
                  <a:pt x="392377" y="180891"/>
                </a:lnTo>
                <a:lnTo>
                  <a:pt x="351102" y="196766"/>
                </a:lnTo>
                <a:lnTo>
                  <a:pt x="314589" y="212641"/>
                </a:lnTo>
                <a:lnTo>
                  <a:pt x="276489" y="231691"/>
                </a:lnTo>
                <a:lnTo>
                  <a:pt x="238389" y="250741"/>
                </a:lnTo>
                <a:lnTo>
                  <a:pt x="201877" y="269791"/>
                </a:lnTo>
                <a:lnTo>
                  <a:pt x="160602" y="285666"/>
                </a:lnTo>
                <a:lnTo>
                  <a:pt x="114564" y="299954"/>
                </a:lnTo>
                <a:lnTo>
                  <a:pt x="62177" y="311066"/>
                </a:lnTo>
                <a:lnTo>
                  <a:pt x="1852" y="319004"/>
                </a:lnTo>
                <a:lnTo>
                  <a:pt x="0" y="319047"/>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lnTo>
                  <a:pt x="619389" y="0"/>
                </a:lnTo>
                <a:close/>
              </a:path>
            </a:pathLst>
          </a:custGeom>
          <a:solidFill>
            <a:srgbClr val="FFFFFF"/>
          </a:solidFill>
          <a:ln w="0">
            <a:noFill/>
            <a:prstDash val="solid"/>
            <a:round/>
            <a:headEnd/>
            <a:tailEnd/>
          </a:ln>
        </p:spPr>
        <p:txBody>
          <a:bodyPr wrap="square" rtlCol="0" anchor="ctr">
            <a:noAutofit/>
          </a:bodyPr>
          <a:lstStyle/>
          <a:p>
            <a:pPr algn="ctr" defTabSz="457200"/>
            <a:endParaRPr lang="en-US">
              <a:solidFill>
                <a:schemeClr val="tx1"/>
              </a:solidFill>
            </a:endParaRPr>
          </a:p>
        </p:txBody>
      </p:sp>
    </p:spTree>
    <p:extLst>
      <p:ext uri="{BB962C8B-B14F-4D97-AF65-F5344CB8AC3E}">
        <p14:creationId xmlns:p14="http://schemas.microsoft.com/office/powerpoint/2010/main" val="187963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grpSp>
        <p:nvGrpSpPr>
          <p:cNvPr id="10" name="Group 9">
            <a:extLst>
              <a:ext uri="{FF2B5EF4-FFF2-40B4-BE49-F238E27FC236}">
                <a16:creationId xmlns:a16="http://schemas.microsoft.com/office/drawing/2014/main" id="{B7E4032D-4110-4963-82B8-8A1B1BF4B6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273199" cy="6858000"/>
            <a:chOff x="1" y="0"/>
            <a:chExt cx="4273199" cy="6858000"/>
          </a:xfrm>
        </p:grpSpPr>
        <p:sp>
          <p:nvSpPr>
            <p:cNvPr id="11" name="Rectangle 10">
              <a:extLst>
                <a:ext uri="{FF2B5EF4-FFF2-40B4-BE49-F238E27FC236}">
                  <a16:creationId xmlns:a16="http://schemas.microsoft.com/office/drawing/2014/main" id="{66796880-E7D7-485E-A6D1-908B811A1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rgbClr val="FFFFFF"/>
            </a:solidFill>
            <a:ln w="0">
              <a:noFill/>
              <a:prstDash val="solid"/>
              <a:round/>
              <a:headEnd/>
              <a:tailEnd/>
            </a:ln>
          </p:spPr>
          <p:txBody>
            <a:bodyPr wrap="square" rtlCol="0" anchor="ctr">
              <a:noAutofit/>
            </a:bodyPr>
            <a:lstStyle/>
            <a:p>
              <a:pPr algn="ctr"/>
              <a:endParaRPr lang="en-US" dirty="0"/>
            </a:p>
          </p:txBody>
        </p:sp>
        <p:sp>
          <p:nvSpPr>
            <p:cNvPr id="12" name="Rectangle 11">
              <a:extLst>
                <a:ext uri="{FF2B5EF4-FFF2-40B4-BE49-F238E27FC236}">
                  <a16:creationId xmlns:a16="http://schemas.microsoft.com/office/drawing/2014/main" id="{AC97B103-7494-4650-82C0-FC9F8D272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B09E7010-9273-E840-8343-162B02BD303A}"/>
              </a:ext>
            </a:extLst>
          </p:cNvPr>
          <p:cNvSpPr>
            <a:spLocks noGrp="1"/>
          </p:cNvSpPr>
          <p:nvPr>
            <p:ph type="title"/>
          </p:nvPr>
        </p:nvSpPr>
        <p:spPr>
          <a:xfrm>
            <a:off x="1251677" y="619125"/>
            <a:ext cx="2652413" cy="5619749"/>
          </a:xfrm>
        </p:spPr>
        <p:txBody>
          <a:bodyPr anchor="ctr">
            <a:normAutofit/>
          </a:bodyPr>
          <a:lstStyle/>
          <a:p>
            <a:r>
              <a:rPr lang="en-US">
                <a:solidFill>
                  <a:srgbClr val="000000"/>
                </a:solidFill>
              </a:rPr>
              <a:t>Situating ourselves in a bigger picture …</a:t>
            </a:r>
          </a:p>
        </p:txBody>
      </p:sp>
      <p:grpSp>
        <p:nvGrpSpPr>
          <p:cNvPr id="14" name="Group 13">
            <a:extLst>
              <a:ext uri="{FF2B5EF4-FFF2-40B4-BE49-F238E27FC236}">
                <a16:creationId xmlns:a16="http://schemas.microsoft.com/office/drawing/2014/main" id="{5D133F51-4E9D-4F0B-A452-875C6A52B6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5"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000000"/>
            </a:solidFill>
            <a:ln w="0">
              <a:noFill/>
              <a:prstDash val="solid"/>
              <a:round/>
              <a:headEnd/>
              <a:tailEnd/>
            </a:ln>
          </p:spPr>
        </p:sp>
        <p:sp>
          <p:nvSpPr>
            <p:cNvPr id="16" name="Freeform 6">
              <a:extLst>
                <a:ext uri="{FF2B5EF4-FFF2-40B4-BE49-F238E27FC236}">
                  <a16:creationId xmlns:a16="http://schemas.microsoft.com/office/drawing/2014/main" id="{DF21B6AB-8AF5-4823-92E3-F33B9EAEF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015B642D-7CEF-CD40-9BEB-CD5F3818913A}"/>
              </a:ext>
            </a:extLst>
          </p:cNvPr>
          <p:cNvSpPr>
            <a:spLocks noGrp="1"/>
          </p:cNvSpPr>
          <p:nvPr>
            <p:ph idx="1"/>
          </p:nvPr>
        </p:nvSpPr>
        <p:spPr>
          <a:xfrm>
            <a:off x="4916250" y="329184"/>
            <a:ext cx="6508987" cy="6291071"/>
          </a:xfrm>
        </p:spPr>
        <p:txBody>
          <a:bodyPr anchor="ctr">
            <a:normAutofit/>
          </a:bodyPr>
          <a:lstStyle/>
          <a:p>
            <a:r>
              <a:rPr lang="en-US" sz="2400" dirty="0">
                <a:solidFill>
                  <a:schemeClr val="tx1">
                    <a:alpha val="60000"/>
                  </a:schemeClr>
                </a:solidFill>
              </a:rPr>
              <a:t>Over the next three years, we will face two critical national elections – the mid-term election in 2022 and the election of a president in 2024.</a:t>
            </a:r>
          </a:p>
          <a:p>
            <a:r>
              <a:rPr lang="en-US" sz="2400" dirty="0">
                <a:solidFill>
                  <a:schemeClr val="tx1">
                    <a:alpha val="60000"/>
                  </a:schemeClr>
                </a:solidFill>
              </a:rPr>
              <a:t>Our world is becoming smaller, we have greater connections with our brothers and sisters around the world.</a:t>
            </a:r>
          </a:p>
          <a:p>
            <a:r>
              <a:rPr lang="en-US" sz="2400" dirty="0">
                <a:solidFill>
                  <a:schemeClr val="tx1">
                    <a:alpha val="60000"/>
                  </a:schemeClr>
                </a:solidFill>
              </a:rPr>
              <a:t>The crisis of global climate change is upon us. </a:t>
            </a:r>
          </a:p>
          <a:p>
            <a:r>
              <a:rPr lang="en-US" sz="2400" dirty="0">
                <a:solidFill>
                  <a:schemeClr val="tx1">
                    <a:alpha val="60000"/>
                  </a:schemeClr>
                </a:solidFill>
              </a:rPr>
              <a:t>The issue of racism continues to permeate our society. Recently, at our 175</a:t>
            </a:r>
            <a:r>
              <a:rPr lang="en-US" sz="2400" baseline="30000" dirty="0">
                <a:solidFill>
                  <a:schemeClr val="tx1">
                    <a:alpha val="60000"/>
                  </a:schemeClr>
                </a:solidFill>
              </a:rPr>
              <a:t>th</a:t>
            </a:r>
            <a:r>
              <a:rPr lang="en-US" sz="2400" dirty="0">
                <a:solidFill>
                  <a:schemeClr val="tx1">
                    <a:alpha val="60000"/>
                  </a:schemeClr>
                </a:solidFill>
              </a:rPr>
              <a:t> gathering we were invited to confront our racism – individually and as a congregation.</a:t>
            </a:r>
          </a:p>
          <a:p>
            <a:r>
              <a:rPr lang="en-US" sz="2400" dirty="0">
                <a:solidFill>
                  <a:schemeClr val="tx1">
                    <a:alpha val="60000"/>
                  </a:schemeClr>
                </a:solidFill>
              </a:rPr>
              <a:t>Recent efforts of religious to work at the border reminds us of the reality of migration and the need to welcome our brothers and sisters to our country.</a:t>
            </a:r>
          </a:p>
        </p:txBody>
      </p:sp>
    </p:spTree>
    <p:extLst>
      <p:ext uri="{BB962C8B-B14F-4D97-AF65-F5344CB8AC3E}">
        <p14:creationId xmlns:p14="http://schemas.microsoft.com/office/powerpoint/2010/main" val="183907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7C71D1-FB75-4813-965F-B7D9024EB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B009217-5ABE-448F-B4EC-2FC5851F4A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910552" y="0"/>
            <a:ext cx="5281448" cy="6858000"/>
          </a:xfrm>
          <a:custGeom>
            <a:avLst/>
            <a:gdLst>
              <a:gd name="connsiteX0" fmla="*/ 189795 w 5281448"/>
              <a:gd name="connsiteY0" fmla="*/ 0 h 6858000"/>
              <a:gd name="connsiteX1" fmla="*/ 5281448 w 5281448"/>
              <a:gd name="connsiteY1" fmla="*/ 0 h 6858000"/>
              <a:gd name="connsiteX2" fmla="*/ 5281448 w 5281448"/>
              <a:gd name="connsiteY2" fmla="*/ 6858000 h 6858000"/>
              <a:gd name="connsiteX3" fmla="*/ 189795 w 5281448"/>
              <a:gd name="connsiteY3" fmla="*/ 6858000 h 6858000"/>
              <a:gd name="connsiteX4" fmla="*/ 184756 w 5281448"/>
              <a:gd name="connsiteY4" fmla="*/ 6791325 h 6858000"/>
              <a:gd name="connsiteX5" fmla="*/ 176358 w 5281448"/>
              <a:gd name="connsiteY5" fmla="*/ 6735762 h 6858000"/>
              <a:gd name="connsiteX6" fmla="*/ 166281 w 5281448"/>
              <a:gd name="connsiteY6" fmla="*/ 6683375 h 6858000"/>
              <a:gd name="connsiteX7" fmla="*/ 149485 w 5281448"/>
              <a:gd name="connsiteY7" fmla="*/ 6640512 h 6858000"/>
              <a:gd name="connsiteX8" fmla="*/ 132689 w 5281448"/>
              <a:gd name="connsiteY8" fmla="*/ 6597650 h 6858000"/>
              <a:gd name="connsiteX9" fmla="*/ 112534 w 5281448"/>
              <a:gd name="connsiteY9" fmla="*/ 6561137 h 6858000"/>
              <a:gd name="connsiteX10" fmla="*/ 92379 w 5281448"/>
              <a:gd name="connsiteY10" fmla="*/ 6523037 h 6858000"/>
              <a:gd name="connsiteX11" fmla="*/ 73903 w 5281448"/>
              <a:gd name="connsiteY11" fmla="*/ 6488112 h 6858000"/>
              <a:gd name="connsiteX12" fmla="*/ 55427 w 5281448"/>
              <a:gd name="connsiteY12" fmla="*/ 6448425 h 6858000"/>
              <a:gd name="connsiteX13" fmla="*/ 38632 w 5281448"/>
              <a:gd name="connsiteY13" fmla="*/ 6407150 h 6858000"/>
              <a:gd name="connsiteX14" fmla="*/ 23515 w 5281448"/>
              <a:gd name="connsiteY14" fmla="*/ 6361112 h 6858000"/>
              <a:gd name="connsiteX15" fmla="*/ 11758 w 5281448"/>
              <a:gd name="connsiteY15" fmla="*/ 6311900 h 6858000"/>
              <a:gd name="connsiteX16" fmla="*/ 3359 w 5281448"/>
              <a:gd name="connsiteY16" fmla="*/ 6251575 h 6858000"/>
              <a:gd name="connsiteX17" fmla="*/ 0 w 5281448"/>
              <a:gd name="connsiteY17" fmla="*/ 6183312 h 6858000"/>
              <a:gd name="connsiteX18" fmla="*/ 3359 w 5281448"/>
              <a:gd name="connsiteY18" fmla="*/ 6113462 h 6858000"/>
              <a:gd name="connsiteX19" fmla="*/ 11758 w 5281448"/>
              <a:gd name="connsiteY19" fmla="*/ 6056312 h 6858000"/>
              <a:gd name="connsiteX20" fmla="*/ 23515 w 5281448"/>
              <a:gd name="connsiteY20" fmla="*/ 6003925 h 6858000"/>
              <a:gd name="connsiteX21" fmla="*/ 38632 w 5281448"/>
              <a:gd name="connsiteY21" fmla="*/ 5956300 h 6858000"/>
              <a:gd name="connsiteX22" fmla="*/ 55427 w 5281448"/>
              <a:gd name="connsiteY22" fmla="*/ 5915025 h 6858000"/>
              <a:gd name="connsiteX23" fmla="*/ 75583 w 5281448"/>
              <a:gd name="connsiteY23" fmla="*/ 5876925 h 6858000"/>
              <a:gd name="connsiteX24" fmla="*/ 95738 w 5281448"/>
              <a:gd name="connsiteY24" fmla="*/ 5840412 h 6858000"/>
              <a:gd name="connsiteX25" fmla="*/ 115893 w 5281448"/>
              <a:gd name="connsiteY25" fmla="*/ 5802312 h 6858000"/>
              <a:gd name="connsiteX26" fmla="*/ 134368 w 5281448"/>
              <a:gd name="connsiteY26" fmla="*/ 5762625 h 6858000"/>
              <a:gd name="connsiteX27" fmla="*/ 152844 w 5281448"/>
              <a:gd name="connsiteY27" fmla="*/ 5721350 h 6858000"/>
              <a:gd name="connsiteX28" fmla="*/ 167960 w 5281448"/>
              <a:gd name="connsiteY28" fmla="*/ 5675312 h 6858000"/>
              <a:gd name="connsiteX29" fmla="*/ 178038 w 5281448"/>
              <a:gd name="connsiteY29" fmla="*/ 5622925 h 6858000"/>
              <a:gd name="connsiteX30" fmla="*/ 188115 w 5281448"/>
              <a:gd name="connsiteY30" fmla="*/ 5562600 h 6858000"/>
              <a:gd name="connsiteX31" fmla="*/ 189795 w 5281448"/>
              <a:gd name="connsiteY31" fmla="*/ 5494337 h 6858000"/>
              <a:gd name="connsiteX32" fmla="*/ 188115 w 5281448"/>
              <a:gd name="connsiteY32" fmla="*/ 5426075 h 6858000"/>
              <a:gd name="connsiteX33" fmla="*/ 178038 w 5281448"/>
              <a:gd name="connsiteY33" fmla="*/ 5365750 h 6858000"/>
              <a:gd name="connsiteX34" fmla="*/ 167960 w 5281448"/>
              <a:gd name="connsiteY34" fmla="*/ 5313362 h 6858000"/>
              <a:gd name="connsiteX35" fmla="*/ 152844 w 5281448"/>
              <a:gd name="connsiteY35" fmla="*/ 5268912 h 6858000"/>
              <a:gd name="connsiteX36" fmla="*/ 134368 w 5281448"/>
              <a:gd name="connsiteY36" fmla="*/ 5226050 h 6858000"/>
              <a:gd name="connsiteX37" fmla="*/ 115893 w 5281448"/>
              <a:gd name="connsiteY37" fmla="*/ 5186362 h 6858000"/>
              <a:gd name="connsiteX38" fmla="*/ 95738 w 5281448"/>
              <a:gd name="connsiteY38" fmla="*/ 5149850 h 6858000"/>
              <a:gd name="connsiteX39" fmla="*/ 75583 w 5281448"/>
              <a:gd name="connsiteY39" fmla="*/ 5114925 h 6858000"/>
              <a:gd name="connsiteX40" fmla="*/ 55427 w 5281448"/>
              <a:gd name="connsiteY40" fmla="*/ 5075237 h 6858000"/>
              <a:gd name="connsiteX41" fmla="*/ 38632 w 5281448"/>
              <a:gd name="connsiteY41" fmla="*/ 5033962 h 6858000"/>
              <a:gd name="connsiteX42" fmla="*/ 23515 w 5281448"/>
              <a:gd name="connsiteY42" fmla="*/ 4987925 h 6858000"/>
              <a:gd name="connsiteX43" fmla="*/ 11758 w 5281448"/>
              <a:gd name="connsiteY43" fmla="*/ 4935537 h 6858000"/>
              <a:gd name="connsiteX44" fmla="*/ 3359 w 5281448"/>
              <a:gd name="connsiteY44" fmla="*/ 4875212 h 6858000"/>
              <a:gd name="connsiteX45" fmla="*/ 0 w 5281448"/>
              <a:gd name="connsiteY45" fmla="*/ 4806950 h 6858000"/>
              <a:gd name="connsiteX46" fmla="*/ 3359 w 5281448"/>
              <a:gd name="connsiteY46" fmla="*/ 4738687 h 6858000"/>
              <a:gd name="connsiteX47" fmla="*/ 11758 w 5281448"/>
              <a:gd name="connsiteY47" fmla="*/ 4678362 h 6858000"/>
              <a:gd name="connsiteX48" fmla="*/ 23515 w 5281448"/>
              <a:gd name="connsiteY48" fmla="*/ 4625975 h 6858000"/>
              <a:gd name="connsiteX49" fmla="*/ 38632 w 5281448"/>
              <a:gd name="connsiteY49" fmla="*/ 4579937 h 6858000"/>
              <a:gd name="connsiteX50" fmla="*/ 55427 w 5281448"/>
              <a:gd name="connsiteY50" fmla="*/ 4537075 h 6858000"/>
              <a:gd name="connsiteX51" fmla="*/ 75583 w 5281448"/>
              <a:gd name="connsiteY51" fmla="*/ 4498975 h 6858000"/>
              <a:gd name="connsiteX52" fmla="*/ 115893 w 5281448"/>
              <a:gd name="connsiteY52" fmla="*/ 4424362 h 6858000"/>
              <a:gd name="connsiteX53" fmla="*/ 134368 w 5281448"/>
              <a:gd name="connsiteY53" fmla="*/ 4386262 h 6858000"/>
              <a:gd name="connsiteX54" fmla="*/ 152844 w 5281448"/>
              <a:gd name="connsiteY54" fmla="*/ 4343400 h 6858000"/>
              <a:gd name="connsiteX55" fmla="*/ 167960 w 5281448"/>
              <a:gd name="connsiteY55" fmla="*/ 4297362 h 6858000"/>
              <a:gd name="connsiteX56" fmla="*/ 178038 w 5281448"/>
              <a:gd name="connsiteY56" fmla="*/ 4244975 h 6858000"/>
              <a:gd name="connsiteX57" fmla="*/ 188115 w 5281448"/>
              <a:gd name="connsiteY57" fmla="*/ 4186237 h 6858000"/>
              <a:gd name="connsiteX58" fmla="*/ 189795 w 5281448"/>
              <a:gd name="connsiteY58" fmla="*/ 4116387 h 6858000"/>
              <a:gd name="connsiteX59" fmla="*/ 188115 w 5281448"/>
              <a:gd name="connsiteY59" fmla="*/ 4048125 h 6858000"/>
              <a:gd name="connsiteX60" fmla="*/ 178038 w 5281448"/>
              <a:gd name="connsiteY60" fmla="*/ 3987800 h 6858000"/>
              <a:gd name="connsiteX61" fmla="*/ 167960 w 5281448"/>
              <a:gd name="connsiteY61" fmla="*/ 3935412 h 6858000"/>
              <a:gd name="connsiteX62" fmla="*/ 152844 w 5281448"/>
              <a:gd name="connsiteY62" fmla="*/ 3890962 h 6858000"/>
              <a:gd name="connsiteX63" fmla="*/ 134368 w 5281448"/>
              <a:gd name="connsiteY63" fmla="*/ 3848100 h 6858000"/>
              <a:gd name="connsiteX64" fmla="*/ 115893 w 5281448"/>
              <a:gd name="connsiteY64" fmla="*/ 3811587 h 6858000"/>
              <a:gd name="connsiteX65" fmla="*/ 75583 w 5281448"/>
              <a:gd name="connsiteY65" fmla="*/ 3736975 h 6858000"/>
              <a:gd name="connsiteX66" fmla="*/ 55427 w 5281448"/>
              <a:gd name="connsiteY66" fmla="*/ 3697287 h 6858000"/>
              <a:gd name="connsiteX67" fmla="*/ 38632 w 5281448"/>
              <a:gd name="connsiteY67" fmla="*/ 3656012 h 6858000"/>
              <a:gd name="connsiteX68" fmla="*/ 23515 w 5281448"/>
              <a:gd name="connsiteY68" fmla="*/ 3609975 h 6858000"/>
              <a:gd name="connsiteX69" fmla="*/ 11758 w 5281448"/>
              <a:gd name="connsiteY69" fmla="*/ 3557587 h 6858000"/>
              <a:gd name="connsiteX70" fmla="*/ 3359 w 5281448"/>
              <a:gd name="connsiteY70" fmla="*/ 3497262 h 6858000"/>
              <a:gd name="connsiteX71" fmla="*/ 0 w 5281448"/>
              <a:gd name="connsiteY71" fmla="*/ 3427412 h 6858000"/>
              <a:gd name="connsiteX72" fmla="*/ 3359 w 5281448"/>
              <a:gd name="connsiteY72" fmla="*/ 3360737 h 6858000"/>
              <a:gd name="connsiteX73" fmla="*/ 11758 w 5281448"/>
              <a:gd name="connsiteY73" fmla="*/ 3300412 h 6858000"/>
              <a:gd name="connsiteX74" fmla="*/ 23515 w 5281448"/>
              <a:gd name="connsiteY74" fmla="*/ 3248025 h 6858000"/>
              <a:gd name="connsiteX75" fmla="*/ 38632 w 5281448"/>
              <a:gd name="connsiteY75" fmla="*/ 3201987 h 6858000"/>
              <a:gd name="connsiteX76" fmla="*/ 55427 w 5281448"/>
              <a:gd name="connsiteY76" fmla="*/ 3160712 h 6858000"/>
              <a:gd name="connsiteX77" fmla="*/ 75583 w 5281448"/>
              <a:gd name="connsiteY77" fmla="*/ 3121025 h 6858000"/>
              <a:gd name="connsiteX78" fmla="*/ 95738 w 5281448"/>
              <a:gd name="connsiteY78" fmla="*/ 3084512 h 6858000"/>
              <a:gd name="connsiteX79" fmla="*/ 115893 w 5281448"/>
              <a:gd name="connsiteY79" fmla="*/ 3046412 h 6858000"/>
              <a:gd name="connsiteX80" fmla="*/ 134368 w 5281448"/>
              <a:gd name="connsiteY80" fmla="*/ 3009900 h 6858000"/>
              <a:gd name="connsiteX81" fmla="*/ 152844 w 5281448"/>
              <a:gd name="connsiteY81" fmla="*/ 2967037 h 6858000"/>
              <a:gd name="connsiteX82" fmla="*/ 167960 w 5281448"/>
              <a:gd name="connsiteY82" fmla="*/ 2922587 h 6858000"/>
              <a:gd name="connsiteX83" fmla="*/ 178038 w 5281448"/>
              <a:gd name="connsiteY83" fmla="*/ 2868612 h 6858000"/>
              <a:gd name="connsiteX84" fmla="*/ 188115 w 5281448"/>
              <a:gd name="connsiteY84" fmla="*/ 2809875 h 6858000"/>
              <a:gd name="connsiteX85" fmla="*/ 189795 w 5281448"/>
              <a:gd name="connsiteY85" fmla="*/ 2741612 h 6858000"/>
              <a:gd name="connsiteX86" fmla="*/ 188115 w 5281448"/>
              <a:gd name="connsiteY86" fmla="*/ 2671762 h 6858000"/>
              <a:gd name="connsiteX87" fmla="*/ 178038 w 5281448"/>
              <a:gd name="connsiteY87" fmla="*/ 2613025 h 6858000"/>
              <a:gd name="connsiteX88" fmla="*/ 167960 w 5281448"/>
              <a:gd name="connsiteY88" fmla="*/ 2560637 h 6858000"/>
              <a:gd name="connsiteX89" fmla="*/ 152844 w 5281448"/>
              <a:gd name="connsiteY89" fmla="*/ 2513012 h 6858000"/>
              <a:gd name="connsiteX90" fmla="*/ 134368 w 5281448"/>
              <a:gd name="connsiteY90" fmla="*/ 2471737 h 6858000"/>
              <a:gd name="connsiteX91" fmla="*/ 115893 w 5281448"/>
              <a:gd name="connsiteY91" fmla="*/ 2433637 h 6858000"/>
              <a:gd name="connsiteX92" fmla="*/ 95738 w 5281448"/>
              <a:gd name="connsiteY92" fmla="*/ 2395537 h 6858000"/>
              <a:gd name="connsiteX93" fmla="*/ 75583 w 5281448"/>
              <a:gd name="connsiteY93" fmla="*/ 2359025 h 6858000"/>
              <a:gd name="connsiteX94" fmla="*/ 55427 w 5281448"/>
              <a:gd name="connsiteY94" fmla="*/ 2319337 h 6858000"/>
              <a:gd name="connsiteX95" fmla="*/ 38632 w 5281448"/>
              <a:gd name="connsiteY95" fmla="*/ 2278062 h 6858000"/>
              <a:gd name="connsiteX96" fmla="*/ 23515 w 5281448"/>
              <a:gd name="connsiteY96" fmla="*/ 2232025 h 6858000"/>
              <a:gd name="connsiteX97" fmla="*/ 11758 w 5281448"/>
              <a:gd name="connsiteY97" fmla="*/ 2179637 h 6858000"/>
              <a:gd name="connsiteX98" fmla="*/ 3359 w 5281448"/>
              <a:gd name="connsiteY98" fmla="*/ 2119312 h 6858000"/>
              <a:gd name="connsiteX99" fmla="*/ 0 w 5281448"/>
              <a:gd name="connsiteY99" fmla="*/ 2051050 h 6858000"/>
              <a:gd name="connsiteX100" fmla="*/ 3359 w 5281448"/>
              <a:gd name="connsiteY100" fmla="*/ 1982787 h 6858000"/>
              <a:gd name="connsiteX101" fmla="*/ 11758 w 5281448"/>
              <a:gd name="connsiteY101" fmla="*/ 1922462 h 6858000"/>
              <a:gd name="connsiteX102" fmla="*/ 23515 w 5281448"/>
              <a:gd name="connsiteY102" fmla="*/ 1870075 h 6858000"/>
              <a:gd name="connsiteX103" fmla="*/ 38632 w 5281448"/>
              <a:gd name="connsiteY103" fmla="*/ 1824037 h 6858000"/>
              <a:gd name="connsiteX104" fmla="*/ 55427 w 5281448"/>
              <a:gd name="connsiteY104" fmla="*/ 1782762 h 6858000"/>
              <a:gd name="connsiteX105" fmla="*/ 75583 w 5281448"/>
              <a:gd name="connsiteY105" fmla="*/ 1743075 h 6858000"/>
              <a:gd name="connsiteX106" fmla="*/ 95738 w 5281448"/>
              <a:gd name="connsiteY106" fmla="*/ 1708150 h 6858000"/>
              <a:gd name="connsiteX107" fmla="*/ 115893 w 5281448"/>
              <a:gd name="connsiteY107" fmla="*/ 1671637 h 6858000"/>
              <a:gd name="connsiteX108" fmla="*/ 134368 w 5281448"/>
              <a:gd name="connsiteY108" fmla="*/ 1631950 h 6858000"/>
              <a:gd name="connsiteX109" fmla="*/ 152844 w 5281448"/>
              <a:gd name="connsiteY109" fmla="*/ 1589087 h 6858000"/>
              <a:gd name="connsiteX110" fmla="*/ 167960 w 5281448"/>
              <a:gd name="connsiteY110" fmla="*/ 1544637 h 6858000"/>
              <a:gd name="connsiteX111" fmla="*/ 178038 w 5281448"/>
              <a:gd name="connsiteY111" fmla="*/ 1492250 h 6858000"/>
              <a:gd name="connsiteX112" fmla="*/ 188115 w 5281448"/>
              <a:gd name="connsiteY112" fmla="*/ 1431925 h 6858000"/>
              <a:gd name="connsiteX113" fmla="*/ 189795 w 5281448"/>
              <a:gd name="connsiteY113" fmla="*/ 1363662 h 6858000"/>
              <a:gd name="connsiteX114" fmla="*/ 188115 w 5281448"/>
              <a:gd name="connsiteY114" fmla="*/ 1295400 h 6858000"/>
              <a:gd name="connsiteX115" fmla="*/ 178038 w 5281448"/>
              <a:gd name="connsiteY115" fmla="*/ 1235075 h 6858000"/>
              <a:gd name="connsiteX116" fmla="*/ 167960 w 5281448"/>
              <a:gd name="connsiteY116" fmla="*/ 1182687 h 6858000"/>
              <a:gd name="connsiteX117" fmla="*/ 152844 w 5281448"/>
              <a:gd name="connsiteY117" fmla="*/ 1136650 h 6858000"/>
              <a:gd name="connsiteX118" fmla="*/ 134368 w 5281448"/>
              <a:gd name="connsiteY118" fmla="*/ 1095375 h 6858000"/>
              <a:gd name="connsiteX119" fmla="*/ 115893 w 5281448"/>
              <a:gd name="connsiteY119" fmla="*/ 1055687 h 6858000"/>
              <a:gd name="connsiteX120" fmla="*/ 95738 w 5281448"/>
              <a:gd name="connsiteY120" fmla="*/ 1017587 h 6858000"/>
              <a:gd name="connsiteX121" fmla="*/ 75583 w 5281448"/>
              <a:gd name="connsiteY121" fmla="*/ 981075 h 6858000"/>
              <a:gd name="connsiteX122" fmla="*/ 55427 w 5281448"/>
              <a:gd name="connsiteY122" fmla="*/ 942975 h 6858000"/>
              <a:gd name="connsiteX123" fmla="*/ 38632 w 5281448"/>
              <a:gd name="connsiteY123" fmla="*/ 901700 h 6858000"/>
              <a:gd name="connsiteX124" fmla="*/ 23515 w 5281448"/>
              <a:gd name="connsiteY124" fmla="*/ 854075 h 6858000"/>
              <a:gd name="connsiteX125" fmla="*/ 11758 w 5281448"/>
              <a:gd name="connsiteY125" fmla="*/ 801687 h 6858000"/>
              <a:gd name="connsiteX126" fmla="*/ 3359 w 5281448"/>
              <a:gd name="connsiteY126" fmla="*/ 744537 h 6858000"/>
              <a:gd name="connsiteX127" fmla="*/ 0 w 5281448"/>
              <a:gd name="connsiteY127" fmla="*/ 673100 h 6858000"/>
              <a:gd name="connsiteX128" fmla="*/ 3359 w 5281448"/>
              <a:gd name="connsiteY128" fmla="*/ 606425 h 6858000"/>
              <a:gd name="connsiteX129" fmla="*/ 11758 w 5281448"/>
              <a:gd name="connsiteY129" fmla="*/ 546100 h 6858000"/>
              <a:gd name="connsiteX130" fmla="*/ 23515 w 5281448"/>
              <a:gd name="connsiteY130" fmla="*/ 496887 h 6858000"/>
              <a:gd name="connsiteX131" fmla="*/ 38632 w 5281448"/>
              <a:gd name="connsiteY131" fmla="*/ 450850 h 6858000"/>
              <a:gd name="connsiteX132" fmla="*/ 55427 w 5281448"/>
              <a:gd name="connsiteY132" fmla="*/ 409575 h 6858000"/>
              <a:gd name="connsiteX133" fmla="*/ 73903 w 5281448"/>
              <a:gd name="connsiteY133" fmla="*/ 369887 h 6858000"/>
              <a:gd name="connsiteX134" fmla="*/ 92379 w 5281448"/>
              <a:gd name="connsiteY134" fmla="*/ 334962 h 6858000"/>
              <a:gd name="connsiteX135" fmla="*/ 112534 w 5281448"/>
              <a:gd name="connsiteY135" fmla="*/ 296862 h 6858000"/>
              <a:gd name="connsiteX136" fmla="*/ 132689 w 5281448"/>
              <a:gd name="connsiteY136" fmla="*/ 260350 h 6858000"/>
              <a:gd name="connsiteX137" fmla="*/ 149485 w 5281448"/>
              <a:gd name="connsiteY137" fmla="*/ 217487 h 6858000"/>
              <a:gd name="connsiteX138" fmla="*/ 166281 w 5281448"/>
              <a:gd name="connsiteY138" fmla="*/ 174625 h 6858000"/>
              <a:gd name="connsiteX139" fmla="*/ 176358 w 5281448"/>
              <a:gd name="connsiteY139" fmla="*/ 122237 h 6858000"/>
              <a:gd name="connsiteX140" fmla="*/ 184756 w 5281448"/>
              <a:gd name="connsiteY140" fmla="*/ 66675 h 6858000"/>
              <a:gd name="connsiteX141" fmla="*/ 189795 w 5281448"/>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5281448" h="6858000">
                <a:moveTo>
                  <a:pt x="189795" y="0"/>
                </a:moveTo>
                <a:lnTo>
                  <a:pt x="5281448" y="0"/>
                </a:lnTo>
                <a:lnTo>
                  <a:pt x="5281448"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1" name="Freeform: Shape 10">
            <a:extLst>
              <a:ext uri="{FF2B5EF4-FFF2-40B4-BE49-F238E27FC236}">
                <a16:creationId xmlns:a16="http://schemas.microsoft.com/office/drawing/2014/main" id="{D5429C1C-D2F6-46E1-A106-96C2A10CC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7100346" cy="6858000"/>
          </a:xfrm>
          <a:custGeom>
            <a:avLst/>
            <a:gdLst>
              <a:gd name="connsiteX0" fmla="*/ 0 w 7100346"/>
              <a:gd name="connsiteY0" fmla="*/ 0 h 6858000"/>
              <a:gd name="connsiteX1" fmla="*/ 6955967 w 7100346"/>
              <a:gd name="connsiteY1" fmla="*/ 0 h 6858000"/>
              <a:gd name="connsiteX2" fmla="*/ 7100346 w 7100346"/>
              <a:gd name="connsiteY2" fmla="*/ 0 h 6858000"/>
              <a:gd name="connsiteX3" fmla="*/ 7095307 w 7100346"/>
              <a:gd name="connsiteY3" fmla="*/ 66675 h 6858000"/>
              <a:gd name="connsiteX4" fmla="*/ 7086909 w 7100346"/>
              <a:gd name="connsiteY4" fmla="*/ 122237 h 6858000"/>
              <a:gd name="connsiteX5" fmla="*/ 7076832 w 7100346"/>
              <a:gd name="connsiteY5" fmla="*/ 174625 h 6858000"/>
              <a:gd name="connsiteX6" fmla="*/ 7060036 w 7100346"/>
              <a:gd name="connsiteY6" fmla="*/ 217487 h 6858000"/>
              <a:gd name="connsiteX7" fmla="*/ 7043240 w 7100346"/>
              <a:gd name="connsiteY7" fmla="*/ 260350 h 6858000"/>
              <a:gd name="connsiteX8" fmla="*/ 7023085 w 7100346"/>
              <a:gd name="connsiteY8" fmla="*/ 296862 h 6858000"/>
              <a:gd name="connsiteX9" fmla="*/ 7002930 w 7100346"/>
              <a:gd name="connsiteY9" fmla="*/ 334962 h 6858000"/>
              <a:gd name="connsiteX10" fmla="*/ 6984454 w 7100346"/>
              <a:gd name="connsiteY10" fmla="*/ 369887 h 6858000"/>
              <a:gd name="connsiteX11" fmla="*/ 6965978 w 7100346"/>
              <a:gd name="connsiteY11" fmla="*/ 409575 h 6858000"/>
              <a:gd name="connsiteX12" fmla="*/ 6949183 w 7100346"/>
              <a:gd name="connsiteY12" fmla="*/ 450850 h 6858000"/>
              <a:gd name="connsiteX13" fmla="*/ 6934066 w 7100346"/>
              <a:gd name="connsiteY13" fmla="*/ 496887 h 6858000"/>
              <a:gd name="connsiteX14" fmla="*/ 6922309 w 7100346"/>
              <a:gd name="connsiteY14" fmla="*/ 546100 h 6858000"/>
              <a:gd name="connsiteX15" fmla="*/ 6913910 w 7100346"/>
              <a:gd name="connsiteY15" fmla="*/ 606425 h 6858000"/>
              <a:gd name="connsiteX16" fmla="*/ 6910551 w 7100346"/>
              <a:gd name="connsiteY16" fmla="*/ 673100 h 6858000"/>
              <a:gd name="connsiteX17" fmla="*/ 6913910 w 7100346"/>
              <a:gd name="connsiteY17" fmla="*/ 744537 h 6858000"/>
              <a:gd name="connsiteX18" fmla="*/ 6922309 w 7100346"/>
              <a:gd name="connsiteY18" fmla="*/ 801687 h 6858000"/>
              <a:gd name="connsiteX19" fmla="*/ 6934066 w 7100346"/>
              <a:gd name="connsiteY19" fmla="*/ 854075 h 6858000"/>
              <a:gd name="connsiteX20" fmla="*/ 6949183 w 7100346"/>
              <a:gd name="connsiteY20" fmla="*/ 901700 h 6858000"/>
              <a:gd name="connsiteX21" fmla="*/ 6965978 w 7100346"/>
              <a:gd name="connsiteY21" fmla="*/ 942975 h 6858000"/>
              <a:gd name="connsiteX22" fmla="*/ 6986134 w 7100346"/>
              <a:gd name="connsiteY22" fmla="*/ 981075 h 6858000"/>
              <a:gd name="connsiteX23" fmla="*/ 7006289 w 7100346"/>
              <a:gd name="connsiteY23" fmla="*/ 1017587 h 6858000"/>
              <a:gd name="connsiteX24" fmla="*/ 7026444 w 7100346"/>
              <a:gd name="connsiteY24" fmla="*/ 1055687 h 6858000"/>
              <a:gd name="connsiteX25" fmla="*/ 7044919 w 7100346"/>
              <a:gd name="connsiteY25" fmla="*/ 1095375 h 6858000"/>
              <a:gd name="connsiteX26" fmla="*/ 7063395 w 7100346"/>
              <a:gd name="connsiteY26" fmla="*/ 1136650 h 6858000"/>
              <a:gd name="connsiteX27" fmla="*/ 7078511 w 7100346"/>
              <a:gd name="connsiteY27" fmla="*/ 1182687 h 6858000"/>
              <a:gd name="connsiteX28" fmla="*/ 7088589 w 7100346"/>
              <a:gd name="connsiteY28" fmla="*/ 1235075 h 6858000"/>
              <a:gd name="connsiteX29" fmla="*/ 7098666 w 7100346"/>
              <a:gd name="connsiteY29" fmla="*/ 1295400 h 6858000"/>
              <a:gd name="connsiteX30" fmla="*/ 7100346 w 7100346"/>
              <a:gd name="connsiteY30" fmla="*/ 1363662 h 6858000"/>
              <a:gd name="connsiteX31" fmla="*/ 7098666 w 7100346"/>
              <a:gd name="connsiteY31" fmla="*/ 1431925 h 6858000"/>
              <a:gd name="connsiteX32" fmla="*/ 7088589 w 7100346"/>
              <a:gd name="connsiteY32" fmla="*/ 1492250 h 6858000"/>
              <a:gd name="connsiteX33" fmla="*/ 7078511 w 7100346"/>
              <a:gd name="connsiteY33" fmla="*/ 1544637 h 6858000"/>
              <a:gd name="connsiteX34" fmla="*/ 7063395 w 7100346"/>
              <a:gd name="connsiteY34" fmla="*/ 1589087 h 6858000"/>
              <a:gd name="connsiteX35" fmla="*/ 7044919 w 7100346"/>
              <a:gd name="connsiteY35" fmla="*/ 1631950 h 6858000"/>
              <a:gd name="connsiteX36" fmla="*/ 7026444 w 7100346"/>
              <a:gd name="connsiteY36" fmla="*/ 1671637 h 6858000"/>
              <a:gd name="connsiteX37" fmla="*/ 7006289 w 7100346"/>
              <a:gd name="connsiteY37" fmla="*/ 1708150 h 6858000"/>
              <a:gd name="connsiteX38" fmla="*/ 6986134 w 7100346"/>
              <a:gd name="connsiteY38" fmla="*/ 1743075 h 6858000"/>
              <a:gd name="connsiteX39" fmla="*/ 6965978 w 7100346"/>
              <a:gd name="connsiteY39" fmla="*/ 1782762 h 6858000"/>
              <a:gd name="connsiteX40" fmla="*/ 6949183 w 7100346"/>
              <a:gd name="connsiteY40" fmla="*/ 1824037 h 6858000"/>
              <a:gd name="connsiteX41" fmla="*/ 6934066 w 7100346"/>
              <a:gd name="connsiteY41" fmla="*/ 1870075 h 6858000"/>
              <a:gd name="connsiteX42" fmla="*/ 6922309 w 7100346"/>
              <a:gd name="connsiteY42" fmla="*/ 1922462 h 6858000"/>
              <a:gd name="connsiteX43" fmla="*/ 6913910 w 7100346"/>
              <a:gd name="connsiteY43" fmla="*/ 1982787 h 6858000"/>
              <a:gd name="connsiteX44" fmla="*/ 6910551 w 7100346"/>
              <a:gd name="connsiteY44" fmla="*/ 2051050 h 6858000"/>
              <a:gd name="connsiteX45" fmla="*/ 6913910 w 7100346"/>
              <a:gd name="connsiteY45" fmla="*/ 2119312 h 6858000"/>
              <a:gd name="connsiteX46" fmla="*/ 6922309 w 7100346"/>
              <a:gd name="connsiteY46" fmla="*/ 2179637 h 6858000"/>
              <a:gd name="connsiteX47" fmla="*/ 6934066 w 7100346"/>
              <a:gd name="connsiteY47" fmla="*/ 2232025 h 6858000"/>
              <a:gd name="connsiteX48" fmla="*/ 6949183 w 7100346"/>
              <a:gd name="connsiteY48" fmla="*/ 2278062 h 6858000"/>
              <a:gd name="connsiteX49" fmla="*/ 6965978 w 7100346"/>
              <a:gd name="connsiteY49" fmla="*/ 2319337 h 6858000"/>
              <a:gd name="connsiteX50" fmla="*/ 6986134 w 7100346"/>
              <a:gd name="connsiteY50" fmla="*/ 2359025 h 6858000"/>
              <a:gd name="connsiteX51" fmla="*/ 7006289 w 7100346"/>
              <a:gd name="connsiteY51" fmla="*/ 2395537 h 6858000"/>
              <a:gd name="connsiteX52" fmla="*/ 7026444 w 7100346"/>
              <a:gd name="connsiteY52" fmla="*/ 2433637 h 6858000"/>
              <a:gd name="connsiteX53" fmla="*/ 7044919 w 7100346"/>
              <a:gd name="connsiteY53" fmla="*/ 2471737 h 6858000"/>
              <a:gd name="connsiteX54" fmla="*/ 7063395 w 7100346"/>
              <a:gd name="connsiteY54" fmla="*/ 2513012 h 6858000"/>
              <a:gd name="connsiteX55" fmla="*/ 7078511 w 7100346"/>
              <a:gd name="connsiteY55" fmla="*/ 2560637 h 6858000"/>
              <a:gd name="connsiteX56" fmla="*/ 7088589 w 7100346"/>
              <a:gd name="connsiteY56" fmla="*/ 2613025 h 6858000"/>
              <a:gd name="connsiteX57" fmla="*/ 7098666 w 7100346"/>
              <a:gd name="connsiteY57" fmla="*/ 2671762 h 6858000"/>
              <a:gd name="connsiteX58" fmla="*/ 7100346 w 7100346"/>
              <a:gd name="connsiteY58" fmla="*/ 2741612 h 6858000"/>
              <a:gd name="connsiteX59" fmla="*/ 7098666 w 7100346"/>
              <a:gd name="connsiteY59" fmla="*/ 2809875 h 6858000"/>
              <a:gd name="connsiteX60" fmla="*/ 7088589 w 7100346"/>
              <a:gd name="connsiteY60" fmla="*/ 2868612 h 6858000"/>
              <a:gd name="connsiteX61" fmla="*/ 7078511 w 7100346"/>
              <a:gd name="connsiteY61" fmla="*/ 2922587 h 6858000"/>
              <a:gd name="connsiteX62" fmla="*/ 7063395 w 7100346"/>
              <a:gd name="connsiteY62" fmla="*/ 2967037 h 6858000"/>
              <a:gd name="connsiteX63" fmla="*/ 7044919 w 7100346"/>
              <a:gd name="connsiteY63" fmla="*/ 3009900 h 6858000"/>
              <a:gd name="connsiteX64" fmla="*/ 7026444 w 7100346"/>
              <a:gd name="connsiteY64" fmla="*/ 3046412 h 6858000"/>
              <a:gd name="connsiteX65" fmla="*/ 7006289 w 7100346"/>
              <a:gd name="connsiteY65" fmla="*/ 3084512 h 6858000"/>
              <a:gd name="connsiteX66" fmla="*/ 6986134 w 7100346"/>
              <a:gd name="connsiteY66" fmla="*/ 3121025 h 6858000"/>
              <a:gd name="connsiteX67" fmla="*/ 6965978 w 7100346"/>
              <a:gd name="connsiteY67" fmla="*/ 3160712 h 6858000"/>
              <a:gd name="connsiteX68" fmla="*/ 6949183 w 7100346"/>
              <a:gd name="connsiteY68" fmla="*/ 3201987 h 6858000"/>
              <a:gd name="connsiteX69" fmla="*/ 6934066 w 7100346"/>
              <a:gd name="connsiteY69" fmla="*/ 3248025 h 6858000"/>
              <a:gd name="connsiteX70" fmla="*/ 6922309 w 7100346"/>
              <a:gd name="connsiteY70" fmla="*/ 3300412 h 6858000"/>
              <a:gd name="connsiteX71" fmla="*/ 6913910 w 7100346"/>
              <a:gd name="connsiteY71" fmla="*/ 3360737 h 6858000"/>
              <a:gd name="connsiteX72" fmla="*/ 6910551 w 7100346"/>
              <a:gd name="connsiteY72" fmla="*/ 3427412 h 6858000"/>
              <a:gd name="connsiteX73" fmla="*/ 6913910 w 7100346"/>
              <a:gd name="connsiteY73" fmla="*/ 3497262 h 6858000"/>
              <a:gd name="connsiteX74" fmla="*/ 6922309 w 7100346"/>
              <a:gd name="connsiteY74" fmla="*/ 3557587 h 6858000"/>
              <a:gd name="connsiteX75" fmla="*/ 6934066 w 7100346"/>
              <a:gd name="connsiteY75" fmla="*/ 3609975 h 6858000"/>
              <a:gd name="connsiteX76" fmla="*/ 6949183 w 7100346"/>
              <a:gd name="connsiteY76" fmla="*/ 3656012 h 6858000"/>
              <a:gd name="connsiteX77" fmla="*/ 6965978 w 7100346"/>
              <a:gd name="connsiteY77" fmla="*/ 3697287 h 6858000"/>
              <a:gd name="connsiteX78" fmla="*/ 6986134 w 7100346"/>
              <a:gd name="connsiteY78" fmla="*/ 3736975 h 6858000"/>
              <a:gd name="connsiteX79" fmla="*/ 7026444 w 7100346"/>
              <a:gd name="connsiteY79" fmla="*/ 3811587 h 6858000"/>
              <a:gd name="connsiteX80" fmla="*/ 7044919 w 7100346"/>
              <a:gd name="connsiteY80" fmla="*/ 3848100 h 6858000"/>
              <a:gd name="connsiteX81" fmla="*/ 7063395 w 7100346"/>
              <a:gd name="connsiteY81" fmla="*/ 3890962 h 6858000"/>
              <a:gd name="connsiteX82" fmla="*/ 7078511 w 7100346"/>
              <a:gd name="connsiteY82" fmla="*/ 3935412 h 6858000"/>
              <a:gd name="connsiteX83" fmla="*/ 7088589 w 7100346"/>
              <a:gd name="connsiteY83" fmla="*/ 3987800 h 6858000"/>
              <a:gd name="connsiteX84" fmla="*/ 7098666 w 7100346"/>
              <a:gd name="connsiteY84" fmla="*/ 4048125 h 6858000"/>
              <a:gd name="connsiteX85" fmla="*/ 7100346 w 7100346"/>
              <a:gd name="connsiteY85" fmla="*/ 4116387 h 6858000"/>
              <a:gd name="connsiteX86" fmla="*/ 7098666 w 7100346"/>
              <a:gd name="connsiteY86" fmla="*/ 4186237 h 6858000"/>
              <a:gd name="connsiteX87" fmla="*/ 7088589 w 7100346"/>
              <a:gd name="connsiteY87" fmla="*/ 4244975 h 6858000"/>
              <a:gd name="connsiteX88" fmla="*/ 7078511 w 7100346"/>
              <a:gd name="connsiteY88" fmla="*/ 4297362 h 6858000"/>
              <a:gd name="connsiteX89" fmla="*/ 7063395 w 7100346"/>
              <a:gd name="connsiteY89" fmla="*/ 4343400 h 6858000"/>
              <a:gd name="connsiteX90" fmla="*/ 7044919 w 7100346"/>
              <a:gd name="connsiteY90" fmla="*/ 4386262 h 6858000"/>
              <a:gd name="connsiteX91" fmla="*/ 7026444 w 7100346"/>
              <a:gd name="connsiteY91" fmla="*/ 4424362 h 6858000"/>
              <a:gd name="connsiteX92" fmla="*/ 6986134 w 7100346"/>
              <a:gd name="connsiteY92" fmla="*/ 4498975 h 6858000"/>
              <a:gd name="connsiteX93" fmla="*/ 6965978 w 7100346"/>
              <a:gd name="connsiteY93" fmla="*/ 4537075 h 6858000"/>
              <a:gd name="connsiteX94" fmla="*/ 6949183 w 7100346"/>
              <a:gd name="connsiteY94" fmla="*/ 4579937 h 6858000"/>
              <a:gd name="connsiteX95" fmla="*/ 6934066 w 7100346"/>
              <a:gd name="connsiteY95" fmla="*/ 4625975 h 6858000"/>
              <a:gd name="connsiteX96" fmla="*/ 6922309 w 7100346"/>
              <a:gd name="connsiteY96" fmla="*/ 4678362 h 6858000"/>
              <a:gd name="connsiteX97" fmla="*/ 6913910 w 7100346"/>
              <a:gd name="connsiteY97" fmla="*/ 4738687 h 6858000"/>
              <a:gd name="connsiteX98" fmla="*/ 6910551 w 7100346"/>
              <a:gd name="connsiteY98" fmla="*/ 4806950 h 6858000"/>
              <a:gd name="connsiteX99" fmla="*/ 6913910 w 7100346"/>
              <a:gd name="connsiteY99" fmla="*/ 4875212 h 6858000"/>
              <a:gd name="connsiteX100" fmla="*/ 6922309 w 7100346"/>
              <a:gd name="connsiteY100" fmla="*/ 4935537 h 6858000"/>
              <a:gd name="connsiteX101" fmla="*/ 6934066 w 7100346"/>
              <a:gd name="connsiteY101" fmla="*/ 4987925 h 6858000"/>
              <a:gd name="connsiteX102" fmla="*/ 6949183 w 7100346"/>
              <a:gd name="connsiteY102" fmla="*/ 5033962 h 6858000"/>
              <a:gd name="connsiteX103" fmla="*/ 6965978 w 7100346"/>
              <a:gd name="connsiteY103" fmla="*/ 5075237 h 6858000"/>
              <a:gd name="connsiteX104" fmla="*/ 6986134 w 7100346"/>
              <a:gd name="connsiteY104" fmla="*/ 5114925 h 6858000"/>
              <a:gd name="connsiteX105" fmla="*/ 7006289 w 7100346"/>
              <a:gd name="connsiteY105" fmla="*/ 5149850 h 6858000"/>
              <a:gd name="connsiteX106" fmla="*/ 7026444 w 7100346"/>
              <a:gd name="connsiteY106" fmla="*/ 5186362 h 6858000"/>
              <a:gd name="connsiteX107" fmla="*/ 7044919 w 7100346"/>
              <a:gd name="connsiteY107" fmla="*/ 5226050 h 6858000"/>
              <a:gd name="connsiteX108" fmla="*/ 7063395 w 7100346"/>
              <a:gd name="connsiteY108" fmla="*/ 5268912 h 6858000"/>
              <a:gd name="connsiteX109" fmla="*/ 7078511 w 7100346"/>
              <a:gd name="connsiteY109" fmla="*/ 5313362 h 6858000"/>
              <a:gd name="connsiteX110" fmla="*/ 7088589 w 7100346"/>
              <a:gd name="connsiteY110" fmla="*/ 5365750 h 6858000"/>
              <a:gd name="connsiteX111" fmla="*/ 7098666 w 7100346"/>
              <a:gd name="connsiteY111" fmla="*/ 5426075 h 6858000"/>
              <a:gd name="connsiteX112" fmla="*/ 7100346 w 7100346"/>
              <a:gd name="connsiteY112" fmla="*/ 5494337 h 6858000"/>
              <a:gd name="connsiteX113" fmla="*/ 7098666 w 7100346"/>
              <a:gd name="connsiteY113" fmla="*/ 5562600 h 6858000"/>
              <a:gd name="connsiteX114" fmla="*/ 7088589 w 7100346"/>
              <a:gd name="connsiteY114" fmla="*/ 5622925 h 6858000"/>
              <a:gd name="connsiteX115" fmla="*/ 7078511 w 7100346"/>
              <a:gd name="connsiteY115" fmla="*/ 5675312 h 6858000"/>
              <a:gd name="connsiteX116" fmla="*/ 7063395 w 7100346"/>
              <a:gd name="connsiteY116" fmla="*/ 5721350 h 6858000"/>
              <a:gd name="connsiteX117" fmla="*/ 7044919 w 7100346"/>
              <a:gd name="connsiteY117" fmla="*/ 5762625 h 6858000"/>
              <a:gd name="connsiteX118" fmla="*/ 7026444 w 7100346"/>
              <a:gd name="connsiteY118" fmla="*/ 5802312 h 6858000"/>
              <a:gd name="connsiteX119" fmla="*/ 7006289 w 7100346"/>
              <a:gd name="connsiteY119" fmla="*/ 5840412 h 6858000"/>
              <a:gd name="connsiteX120" fmla="*/ 6986134 w 7100346"/>
              <a:gd name="connsiteY120" fmla="*/ 5876925 h 6858000"/>
              <a:gd name="connsiteX121" fmla="*/ 6965978 w 7100346"/>
              <a:gd name="connsiteY121" fmla="*/ 5915025 h 6858000"/>
              <a:gd name="connsiteX122" fmla="*/ 6949183 w 7100346"/>
              <a:gd name="connsiteY122" fmla="*/ 5956300 h 6858000"/>
              <a:gd name="connsiteX123" fmla="*/ 6934066 w 7100346"/>
              <a:gd name="connsiteY123" fmla="*/ 6003925 h 6858000"/>
              <a:gd name="connsiteX124" fmla="*/ 6922309 w 7100346"/>
              <a:gd name="connsiteY124" fmla="*/ 6056312 h 6858000"/>
              <a:gd name="connsiteX125" fmla="*/ 6913910 w 7100346"/>
              <a:gd name="connsiteY125" fmla="*/ 6113462 h 6858000"/>
              <a:gd name="connsiteX126" fmla="*/ 6910551 w 7100346"/>
              <a:gd name="connsiteY126" fmla="*/ 6183312 h 6858000"/>
              <a:gd name="connsiteX127" fmla="*/ 6913910 w 7100346"/>
              <a:gd name="connsiteY127" fmla="*/ 6251575 h 6858000"/>
              <a:gd name="connsiteX128" fmla="*/ 6922309 w 7100346"/>
              <a:gd name="connsiteY128" fmla="*/ 6311900 h 6858000"/>
              <a:gd name="connsiteX129" fmla="*/ 6934066 w 7100346"/>
              <a:gd name="connsiteY129" fmla="*/ 6361112 h 6858000"/>
              <a:gd name="connsiteX130" fmla="*/ 6949183 w 7100346"/>
              <a:gd name="connsiteY130" fmla="*/ 6407150 h 6858000"/>
              <a:gd name="connsiteX131" fmla="*/ 6965978 w 7100346"/>
              <a:gd name="connsiteY131" fmla="*/ 6448425 h 6858000"/>
              <a:gd name="connsiteX132" fmla="*/ 6984454 w 7100346"/>
              <a:gd name="connsiteY132" fmla="*/ 6488112 h 6858000"/>
              <a:gd name="connsiteX133" fmla="*/ 7002930 w 7100346"/>
              <a:gd name="connsiteY133" fmla="*/ 6523037 h 6858000"/>
              <a:gd name="connsiteX134" fmla="*/ 7023085 w 7100346"/>
              <a:gd name="connsiteY134" fmla="*/ 6561137 h 6858000"/>
              <a:gd name="connsiteX135" fmla="*/ 7043240 w 7100346"/>
              <a:gd name="connsiteY135" fmla="*/ 6597650 h 6858000"/>
              <a:gd name="connsiteX136" fmla="*/ 7060036 w 7100346"/>
              <a:gd name="connsiteY136" fmla="*/ 6640512 h 6858000"/>
              <a:gd name="connsiteX137" fmla="*/ 7076832 w 7100346"/>
              <a:gd name="connsiteY137" fmla="*/ 6683375 h 6858000"/>
              <a:gd name="connsiteX138" fmla="*/ 7086909 w 7100346"/>
              <a:gd name="connsiteY138" fmla="*/ 6735762 h 6858000"/>
              <a:gd name="connsiteX139" fmla="*/ 7095307 w 7100346"/>
              <a:gd name="connsiteY139" fmla="*/ 6791325 h 6858000"/>
              <a:gd name="connsiteX140" fmla="*/ 7100346 w 7100346"/>
              <a:gd name="connsiteY140" fmla="*/ 6858000 h 6858000"/>
              <a:gd name="connsiteX141" fmla="*/ 6955967 w 7100346"/>
              <a:gd name="connsiteY141" fmla="*/ 6858000 h 6858000"/>
              <a:gd name="connsiteX142" fmla="*/ 0 w 710034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7100346" h="6858000">
                <a:moveTo>
                  <a:pt x="0" y="0"/>
                </a:moveTo>
                <a:lnTo>
                  <a:pt x="6955967" y="0"/>
                </a:lnTo>
                <a:lnTo>
                  <a:pt x="7100346" y="0"/>
                </a:lnTo>
                <a:lnTo>
                  <a:pt x="7095307" y="66675"/>
                </a:lnTo>
                <a:lnTo>
                  <a:pt x="7086909" y="122237"/>
                </a:lnTo>
                <a:lnTo>
                  <a:pt x="7076832" y="174625"/>
                </a:lnTo>
                <a:lnTo>
                  <a:pt x="7060036" y="217487"/>
                </a:lnTo>
                <a:lnTo>
                  <a:pt x="7043240" y="260350"/>
                </a:lnTo>
                <a:lnTo>
                  <a:pt x="7023085" y="296862"/>
                </a:lnTo>
                <a:lnTo>
                  <a:pt x="7002930" y="334962"/>
                </a:lnTo>
                <a:lnTo>
                  <a:pt x="6984454" y="369887"/>
                </a:lnTo>
                <a:lnTo>
                  <a:pt x="6965978" y="409575"/>
                </a:lnTo>
                <a:lnTo>
                  <a:pt x="6949183" y="450850"/>
                </a:lnTo>
                <a:lnTo>
                  <a:pt x="6934066" y="496887"/>
                </a:lnTo>
                <a:lnTo>
                  <a:pt x="6922309" y="546100"/>
                </a:lnTo>
                <a:lnTo>
                  <a:pt x="6913910" y="606425"/>
                </a:lnTo>
                <a:lnTo>
                  <a:pt x="6910551" y="673100"/>
                </a:lnTo>
                <a:lnTo>
                  <a:pt x="6913910" y="744537"/>
                </a:lnTo>
                <a:lnTo>
                  <a:pt x="6922309" y="801687"/>
                </a:lnTo>
                <a:lnTo>
                  <a:pt x="6934066" y="854075"/>
                </a:lnTo>
                <a:lnTo>
                  <a:pt x="6949183" y="901700"/>
                </a:lnTo>
                <a:lnTo>
                  <a:pt x="6965978" y="942975"/>
                </a:lnTo>
                <a:lnTo>
                  <a:pt x="6986134" y="981075"/>
                </a:lnTo>
                <a:lnTo>
                  <a:pt x="7006289" y="1017587"/>
                </a:lnTo>
                <a:lnTo>
                  <a:pt x="7026444" y="1055687"/>
                </a:lnTo>
                <a:lnTo>
                  <a:pt x="7044919" y="1095375"/>
                </a:lnTo>
                <a:lnTo>
                  <a:pt x="7063395" y="1136650"/>
                </a:lnTo>
                <a:lnTo>
                  <a:pt x="7078511" y="1182687"/>
                </a:lnTo>
                <a:lnTo>
                  <a:pt x="7088589" y="1235075"/>
                </a:lnTo>
                <a:lnTo>
                  <a:pt x="7098666" y="1295400"/>
                </a:lnTo>
                <a:lnTo>
                  <a:pt x="7100346" y="1363662"/>
                </a:lnTo>
                <a:lnTo>
                  <a:pt x="7098666" y="1431925"/>
                </a:lnTo>
                <a:lnTo>
                  <a:pt x="7088589" y="1492250"/>
                </a:lnTo>
                <a:lnTo>
                  <a:pt x="7078511" y="1544637"/>
                </a:lnTo>
                <a:lnTo>
                  <a:pt x="7063395" y="1589087"/>
                </a:lnTo>
                <a:lnTo>
                  <a:pt x="7044919" y="1631950"/>
                </a:lnTo>
                <a:lnTo>
                  <a:pt x="7026444" y="1671637"/>
                </a:lnTo>
                <a:lnTo>
                  <a:pt x="7006289" y="1708150"/>
                </a:lnTo>
                <a:lnTo>
                  <a:pt x="6986134" y="1743075"/>
                </a:lnTo>
                <a:lnTo>
                  <a:pt x="6965978" y="1782762"/>
                </a:lnTo>
                <a:lnTo>
                  <a:pt x="6949183" y="1824037"/>
                </a:lnTo>
                <a:lnTo>
                  <a:pt x="6934066" y="1870075"/>
                </a:lnTo>
                <a:lnTo>
                  <a:pt x="6922309" y="1922462"/>
                </a:lnTo>
                <a:lnTo>
                  <a:pt x="6913910" y="1982787"/>
                </a:lnTo>
                <a:lnTo>
                  <a:pt x="6910551" y="2051050"/>
                </a:lnTo>
                <a:lnTo>
                  <a:pt x="6913910" y="2119312"/>
                </a:lnTo>
                <a:lnTo>
                  <a:pt x="6922309" y="2179637"/>
                </a:lnTo>
                <a:lnTo>
                  <a:pt x="6934066" y="2232025"/>
                </a:lnTo>
                <a:lnTo>
                  <a:pt x="6949183" y="2278062"/>
                </a:lnTo>
                <a:lnTo>
                  <a:pt x="6965978" y="2319337"/>
                </a:lnTo>
                <a:lnTo>
                  <a:pt x="6986134" y="2359025"/>
                </a:lnTo>
                <a:lnTo>
                  <a:pt x="7006289" y="2395537"/>
                </a:lnTo>
                <a:lnTo>
                  <a:pt x="7026444" y="2433637"/>
                </a:lnTo>
                <a:lnTo>
                  <a:pt x="7044919" y="2471737"/>
                </a:lnTo>
                <a:lnTo>
                  <a:pt x="7063395" y="2513012"/>
                </a:lnTo>
                <a:lnTo>
                  <a:pt x="7078511" y="2560637"/>
                </a:lnTo>
                <a:lnTo>
                  <a:pt x="7088589" y="2613025"/>
                </a:lnTo>
                <a:lnTo>
                  <a:pt x="7098666" y="2671762"/>
                </a:lnTo>
                <a:lnTo>
                  <a:pt x="7100346" y="2741612"/>
                </a:lnTo>
                <a:lnTo>
                  <a:pt x="7098666" y="2809875"/>
                </a:lnTo>
                <a:lnTo>
                  <a:pt x="7088589" y="2868612"/>
                </a:lnTo>
                <a:lnTo>
                  <a:pt x="7078511" y="2922587"/>
                </a:lnTo>
                <a:lnTo>
                  <a:pt x="7063395" y="2967037"/>
                </a:lnTo>
                <a:lnTo>
                  <a:pt x="7044919" y="3009900"/>
                </a:lnTo>
                <a:lnTo>
                  <a:pt x="7026444" y="3046412"/>
                </a:lnTo>
                <a:lnTo>
                  <a:pt x="7006289" y="3084512"/>
                </a:lnTo>
                <a:lnTo>
                  <a:pt x="6986134" y="3121025"/>
                </a:lnTo>
                <a:lnTo>
                  <a:pt x="6965978" y="3160712"/>
                </a:lnTo>
                <a:lnTo>
                  <a:pt x="6949183" y="3201987"/>
                </a:lnTo>
                <a:lnTo>
                  <a:pt x="6934066" y="3248025"/>
                </a:lnTo>
                <a:lnTo>
                  <a:pt x="6922309" y="3300412"/>
                </a:lnTo>
                <a:lnTo>
                  <a:pt x="6913910" y="3360737"/>
                </a:lnTo>
                <a:lnTo>
                  <a:pt x="6910551" y="3427412"/>
                </a:lnTo>
                <a:lnTo>
                  <a:pt x="6913910" y="3497262"/>
                </a:lnTo>
                <a:lnTo>
                  <a:pt x="6922309" y="3557587"/>
                </a:lnTo>
                <a:lnTo>
                  <a:pt x="6934066" y="3609975"/>
                </a:lnTo>
                <a:lnTo>
                  <a:pt x="6949183" y="3656012"/>
                </a:lnTo>
                <a:lnTo>
                  <a:pt x="6965978" y="3697287"/>
                </a:lnTo>
                <a:lnTo>
                  <a:pt x="6986134" y="3736975"/>
                </a:lnTo>
                <a:lnTo>
                  <a:pt x="7026444" y="3811587"/>
                </a:lnTo>
                <a:lnTo>
                  <a:pt x="7044919" y="3848100"/>
                </a:lnTo>
                <a:lnTo>
                  <a:pt x="7063395" y="3890962"/>
                </a:lnTo>
                <a:lnTo>
                  <a:pt x="7078511" y="3935412"/>
                </a:lnTo>
                <a:lnTo>
                  <a:pt x="7088589" y="3987800"/>
                </a:lnTo>
                <a:lnTo>
                  <a:pt x="7098666" y="4048125"/>
                </a:lnTo>
                <a:lnTo>
                  <a:pt x="7100346" y="4116387"/>
                </a:lnTo>
                <a:lnTo>
                  <a:pt x="7098666" y="4186237"/>
                </a:lnTo>
                <a:lnTo>
                  <a:pt x="7088589" y="4244975"/>
                </a:lnTo>
                <a:lnTo>
                  <a:pt x="7078511" y="4297362"/>
                </a:lnTo>
                <a:lnTo>
                  <a:pt x="7063395" y="4343400"/>
                </a:lnTo>
                <a:lnTo>
                  <a:pt x="7044919" y="4386262"/>
                </a:lnTo>
                <a:lnTo>
                  <a:pt x="7026444" y="4424362"/>
                </a:lnTo>
                <a:lnTo>
                  <a:pt x="6986134" y="4498975"/>
                </a:lnTo>
                <a:lnTo>
                  <a:pt x="6965978" y="4537075"/>
                </a:lnTo>
                <a:lnTo>
                  <a:pt x="6949183" y="4579937"/>
                </a:lnTo>
                <a:lnTo>
                  <a:pt x="6934066" y="4625975"/>
                </a:lnTo>
                <a:lnTo>
                  <a:pt x="6922309" y="4678362"/>
                </a:lnTo>
                <a:lnTo>
                  <a:pt x="6913910" y="4738687"/>
                </a:lnTo>
                <a:lnTo>
                  <a:pt x="6910551" y="4806950"/>
                </a:lnTo>
                <a:lnTo>
                  <a:pt x="6913910" y="4875212"/>
                </a:lnTo>
                <a:lnTo>
                  <a:pt x="6922309" y="4935537"/>
                </a:lnTo>
                <a:lnTo>
                  <a:pt x="6934066" y="4987925"/>
                </a:lnTo>
                <a:lnTo>
                  <a:pt x="6949183" y="5033962"/>
                </a:lnTo>
                <a:lnTo>
                  <a:pt x="6965978" y="5075237"/>
                </a:lnTo>
                <a:lnTo>
                  <a:pt x="6986134" y="5114925"/>
                </a:lnTo>
                <a:lnTo>
                  <a:pt x="7006289" y="5149850"/>
                </a:lnTo>
                <a:lnTo>
                  <a:pt x="7026444" y="5186362"/>
                </a:lnTo>
                <a:lnTo>
                  <a:pt x="7044919" y="5226050"/>
                </a:lnTo>
                <a:lnTo>
                  <a:pt x="7063395" y="5268912"/>
                </a:lnTo>
                <a:lnTo>
                  <a:pt x="7078511" y="5313362"/>
                </a:lnTo>
                <a:lnTo>
                  <a:pt x="7088589" y="5365750"/>
                </a:lnTo>
                <a:lnTo>
                  <a:pt x="7098666" y="5426075"/>
                </a:lnTo>
                <a:lnTo>
                  <a:pt x="7100346" y="5494337"/>
                </a:lnTo>
                <a:lnTo>
                  <a:pt x="7098666" y="5562600"/>
                </a:lnTo>
                <a:lnTo>
                  <a:pt x="7088589" y="5622925"/>
                </a:lnTo>
                <a:lnTo>
                  <a:pt x="7078511" y="5675312"/>
                </a:lnTo>
                <a:lnTo>
                  <a:pt x="7063395" y="5721350"/>
                </a:lnTo>
                <a:lnTo>
                  <a:pt x="7044919" y="5762625"/>
                </a:lnTo>
                <a:lnTo>
                  <a:pt x="7026444" y="5802312"/>
                </a:lnTo>
                <a:lnTo>
                  <a:pt x="7006289" y="5840412"/>
                </a:lnTo>
                <a:lnTo>
                  <a:pt x="6986134" y="5876925"/>
                </a:lnTo>
                <a:lnTo>
                  <a:pt x="6965978" y="5915025"/>
                </a:lnTo>
                <a:lnTo>
                  <a:pt x="6949183" y="5956300"/>
                </a:lnTo>
                <a:lnTo>
                  <a:pt x="6934066" y="6003925"/>
                </a:lnTo>
                <a:lnTo>
                  <a:pt x="6922309" y="6056312"/>
                </a:lnTo>
                <a:lnTo>
                  <a:pt x="6913910" y="6113462"/>
                </a:lnTo>
                <a:lnTo>
                  <a:pt x="6910551" y="6183312"/>
                </a:lnTo>
                <a:lnTo>
                  <a:pt x="6913910" y="6251575"/>
                </a:lnTo>
                <a:lnTo>
                  <a:pt x="6922309" y="6311900"/>
                </a:lnTo>
                <a:lnTo>
                  <a:pt x="6934066" y="6361112"/>
                </a:lnTo>
                <a:lnTo>
                  <a:pt x="6949183" y="6407150"/>
                </a:lnTo>
                <a:lnTo>
                  <a:pt x="6965978" y="6448425"/>
                </a:lnTo>
                <a:lnTo>
                  <a:pt x="6984454" y="6488112"/>
                </a:lnTo>
                <a:lnTo>
                  <a:pt x="7002930" y="6523037"/>
                </a:lnTo>
                <a:lnTo>
                  <a:pt x="7023085" y="6561137"/>
                </a:lnTo>
                <a:lnTo>
                  <a:pt x="7043240" y="6597650"/>
                </a:lnTo>
                <a:lnTo>
                  <a:pt x="7060036" y="6640512"/>
                </a:lnTo>
                <a:lnTo>
                  <a:pt x="7076832" y="6683375"/>
                </a:lnTo>
                <a:lnTo>
                  <a:pt x="7086909" y="6735762"/>
                </a:lnTo>
                <a:lnTo>
                  <a:pt x="7095307" y="6791325"/>
                </a:lnTo>
                <a:lnTo>
                  <a:pt x="7100346" y="6858000"/>
                </a:lnTo>
                <a:lnTo>
                  <a:pt x="6955967" y="6858000"/>
                </a:lnTo>
                <a:lnTo>
                  <a:pt x="0" y="6858000"/>
                </a:lnTo>
                <a:close/>
              </a:path>
            </a:pathLst>
          </a:custGeom>
          <a:solidFill>
            <a:schemeClr val="accent1">
              <a:lumMod val="50000"/>
              <a:alpha val="25000"/>
            </a:schemeClr>
          </a:solidFill>
          <a:ln w="0">
            <a:noFill/>
            <a:prstDash val="solid"/>
            <a:round/>
            <a:headEnd/>
            <a:tailEnd/>
          </a:ln>
        </p:spPr>
        <p:txBody>
          <a:bodyPr wrap="square" rtlCol="0" anchor="ctr">
            <a:noAutofit/>
          </a:bodyPr>
          <a:lstStyle/>
          <a:p>
            <a:pPr algn="ctr" defTabSz="457200"/>
            <a:endParaRPr lang="en-US" dirty="0">
              <a:solidFill>
                <a:schemeClr val="tx1"/>
              </a:solidFill>
            </a:endParaRPr>
          </a:p>
        </p:txBody>
      </p:sp>
      <p:sp>
        <p:nvSpPr>
          <p:cNvPr id="2" name="Title 1">
            <a:extLst>
              <a:ext uri="{FF2B5EF4-FFF2-40B4-BE49-F238E27FC236}">
                <a16:creationId xmlns:a16="http://schemas.microsoft.com/office/drawing/2014/main" id="{CCA4155E-341D-B549-8778-FE3EE1B6A6F3}"/>
              </a:ext>
            </a:extLst>
          </p:cNvPr>
          <p:cNvSpPr>
            <a:spLocks noGrp="1"/>
          </p:cNvSpPr>
          <p:nvPr>
            <p:ph type="title" idx="4294967295"/>
          </p:nvPr>
        </p:nvSpPr>
        <p:spPr>
          <a:xfrm>
            <a:off x="761261" y="638174"/>
            <a:ext cx="5282519" cy="5581652"/>
          </a:xfrm>
        </p:spPr>
        <p:txBody>
          <a:bodyPr vert="horz" lIns="91440" tIns="45720" rIns="91440" bIns="45720" rtlCol="0" anchor="ctr">
            <a:normAutofit/>
          </a:bodyPr>
          <a:lstStyle/>
          <a:p>
            <a:pPr algn="ctr"/>
            <a:r>
              <a:rPr lang="en-US" sz="2200" kern="1200">
                <a:solidFill>
                  <a:schemeClr val="bg1"/>
                </a:solidFill>
                <a:latin typeface="+mj-lt"/>
                <a:ea typeface="+mj-ea"/>
                <a:cs typeface="+mj-cs"/>
              </a:rPr>
              <a:t>“As an IHM community, we believe the Spirit is inviting us to enter more deeply into the liberating mission of Jesus Christ (Luke 4, IHM Constitutions – Chapter One) as we come to understand it anew through the mystery of the Sacred Universe. Our spirituality and our shared humanity compel us to respond collaboratively with others to the challenges of our beautiful yet fractured world especially through our commitment to social, economic and ecological justice.” </a:t>
            </a:r>
            <a:br>
              <a:rPr lang="en-US" sz="2200" kern="1200">
                <a:solidFill>
                  <a:schemeClr val="bg1"/>
                </a:solidFill>
                <a:latin typeface="+mj-lt"/>
                <a:ea typeface="+mj-ea"/>
                <a:cs typeface="+mj-cs"/>
              </a:rPr>
            </a:br>
            <a:r>
              <a:rPr lang="en-US" sz="2200" kern="1200">
                <a:solidFill>
                  <a:schemeClr val="bg1"/>
                </a:solidFill>
                <a:latin typeface="+mj-lt"/>
                <a:ea typeface="+mj-ea"/>
                <a:cs typeface="+mj-cs"/>
              </a:rPr>
              <a:t>- Chapter 2018 Chapter Direction</a:t>
            </a:r>
          </a:p>
        </p:txBody>
      </p:sp>
      <p:sp>
        <p:nvSpPr>
          <p:cNvPr id="13" name="Freeform: Shape 12">
            <a:extLst>
              <a:ext uri="{FF2B5EF4-FFF2-40B4-BE49-F238E27FC236}">
                <a16:creationId xmlns:a16="http://schemas.microsoft.com/office/drawing/2014/main" id="{6F0BA731-CE33-4260-972C-8A78507D29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6910552" y="0"/>
            <a:ext cx="5281448" cy="6858000"/>
          </a:xfrm>
          <a:custGeom>
            <a:avLst/>
            <a:gdLst>
              <a:gd name="connsiteX0" fmla="*/ 189795 w 5281448"/>
              <a:gd name="connsiteY0" fmla="*/ 0 h 6858000"/>
              <a:gd name="connsiteX1" fmla="*/ 5281448 w 5281448"/>
              <a:gd name="connsiteY1" fmla="*/ 0 h 6858000"/>
              <a:gd name="connsiteX2" fmla="*/ 5281448 w 5281448"/>
              <a:gd name="connsiteY2" fmla="*/ 6858000 h 6858000"/>
              <a:gd name="connsiteX3" fmla="*/ 189795 w 5281448"/>
              <a:gd name="connsiteY3" fmla="*/ 6858000 h 6858000"/>
              <a:gd name="connsiteX4" fmla="*/ 184756 w 5281448"/>
              <a:gd name="connsiteY4" fmla="*/ 6791325 h 6858000"/>
              <a:gd name="connsiteX5" fmla="*/ 176358 w 5281448"/>
              <a:gd name="connsiteY5" fmla="*/ 6735762 h 6858000"/>
              <a:gd name="connsiteX6" fmla="*/ 166281 w 5281448"/>
              <a:gd name="connsiteY6" fmla="*/ 6683375 h 6858000"/>
              <a:gd name="connsiteX7" fmla="*/ 149485 w 5281448"/>
              <a:gd name="connsiteY7" fmla="*/ 6640512 h 6858000"/>
              <a:gd name="connsiteX8" fmla="*/ 132689 w 5281448"/>
              <a:gd name="connsiteY8" fmla="*/ 6597650 h 6858000"/>
              <a:gd name="connsiteX9" fmla="*/ 112534 w 5281448"/>
              <a:gd name="connsiteY9" fmla="*/ 6561137 h 6858000"/>
              <a:gd name="connsiteX10" fmla="*/ 92379 w 5281448"/>
              <a:gd name="connsiteY10" fmla="*/ 6523037 h 6858000"/>
              <a:gd name="connsiteX11" fmla="*/ 73903 w 5281448"/>
              <a:gd name="connsiteY11" fmla="*/ 6488112 h 6858000"/>
              <a:gd name="connsiteX12" fmla="*/ 55427 w 5281448"/>
              <a:gd name="connsiteY12" fmla="*/ 6448425 h 6858000"/>
              <a:gd name="connsiteX13" fmla="*/ 38632 w 5281448"/>
              <a:gd name="connsiteY13" fmla="*/ 6407150 h 6858000"/>
              <a:gd name="connsiteX14" fmla="*/ 23515 w 5281448"/>
              <a:gd name="connsiteY14" fmla="*/ 6361112 h 6858000"/>
              <a:gd name="connsiteX15" fmla="*/ 11758 w 5281448"/>
              <a:gd name="connsiteY15" fmla="*/ 6311900 h 6858000"/>
              <a:gd name="connsiteX16" fmla="*/ 3359 w 5281448"/>
              <a:gd name="connsiteY16" fmla="*/ 6251575 h 6858000"/>
              <a:gd name="connsiteX17" fmla="*/ 0 w 5281448"/>
              <a:gd name="connsiteY17" fmla="*/ 6183312 h 6858000"/>
              <a:gd name="connsiteX18" fmla="*/ 3359 w 5281448"/>
              <a:gd name="connsiteY18" fmla="*/ 6113462 h 6858000"/>
              <a:gd name="connsiteX19" fmla="*/ 11758 w 5281448"/>
              <a:gd name="connsiteY19" fmla="*/ 6056312 h 6858000"/>
              <a:gd name="connsiteX20" fmla="*/ 23515 w 5281448"/>
              <a:gd name="connsiteY20" fmla="*/ 6003925 h 6858000"/>
              <a:gd name="connsiteX21" fmla="*/ 38632 w 5281448"/>
              <a:gd name="connsiteY21" fmla="*/ 5956300 h 6858000"/>
              <a:gd name="connsiteX22" fmla="*/ 55427 w 5281448"/>
              <a:gd name="connsiteY22" fmla="*/ 5915025 h 6858000"/>
              <a:gd name="connsiteX23" fmla="*/ 75583 w 5281448"/>
              <a:gd name="connsiteY23" fmla="*/ 5876925 h 6858000"/>
              <a:gd name="connsiteX24" fmla="*/ 95738 w 5281448"/>
              <a:gd name="connsiteY24" fmla="*/ 5840412 h 6858000"/>
              <a:gd name="connsiteX25" fmla="*/ 115893 w 5281448"/>
              <a:gd name="connsiteY25" fmla="*/ 5802312 h 6858000"/>
              <a:gd name="connsiteX26" fmla="*/ 134368 w 5281448"/>
              <a:gd name="connsiteY26" fmla="*/ 5762625 h 6858000"/>
              <a:gd name="connsiteX27" fmla="*/ 152844 w 5281448"/>
              <a:gd name="connsiteY27" fmla="*/ 5721350 h 6858000"/>
              <a:gd name="connsiteX28" fmla="*/ 167960 w 5281448"/>
              <a:gd name="connsiteY28" fmla="*/ 5675312 h 6858000"/>
              <a:gd name="connsiteX29" fmla="*/ 178038 w 5281448"/>
              <a:gd name="connsiteY29" fmla="*/ 5622925 h 6858000"/>
              <a:gd name="connsiteX30" fmla="*/ 188115 w 5281448"/>
              <a:gd name="connsiteY30" fmla="*/ 5562600 h 6858000"/>
              <a:gd name="connsiteX31" fmla="*/ 189795 w 5281448"/>
              <a:gd name="connsiteY31" fmla="*/ 5494337 h 6858000"/>
              <a:gd name="connsiteX32" fmla="*/ 188115 w 5281448"/>
              <a:gd name="connsiteY32" fmla="*/ 5426075 h 6858000"/>
              <a:gd name="connsiteX33" fmla="*/ 178038 w 5281448"/>
              <a:gd name="connsiteY33" fmla="*/ 5365750 h 6858000"/>
              <a:gd name="connsiteX34" fmla="*/ 167960 w 5281448"/>
              <a:gd name="connsiteY34" fmla="*/ 5313362 h 6858000"/>
              <a:gd name="connsiteX35" fmla="*/ 152844 w 5281448"/>
              <a:gd name="connsiteY35" fmla="*/ 5268912 h 6858000"/>
              <a:gd name="connsiteX36" fmla="*/ 134368 w 5281448"/>
              <a:gd name="connsiteY36" fmla="*/ 5226050 h 6858000"/>
              <a:gd name="connsiteX37" fmla="*/ 115893 w 5281448"/>
              <a:gd name="connsiteY37" fmla="*/ 5186362 h 6858000"/>
              <a:gd name="connsiteX38" fmla="*/ 95738 w 5281448"/>
              <a:gd name="connsiteY38" fmla="*/ 5149850 h 6858000"/>
              <a:gd name="connsiteX39" fmla="*/ 75583 w 5281448"/>
              <a:gd name="connsiteY39" fmla="*/ 5114925 h 6858000"/>
              <a:gd name="connsiteX40" fmla="*/ 55427 w 5281448"/>
              <a:gd name="connsiteY40" fmla="*/ 5075237 h 6858000"/>
              <a:gd name="connsiteX41" fmla="*/ 38632 w 5281448"/>
              <a:gd name="connsiteY41" fmla="*/ 5033962 h 6858000"/>
              <a:gd name="connsiteX42" fmla="*/ 23515 w 5281448"/>
              <a:gd name="connsiteY42" fmla="*/ 4987925 h 6858000"/>
              <a:gd name="connsiteX43" fmla="*/ 11758 w 5281448"/>
              <a:gd name="connsiteY43" fmla="*/ 4935537 h 6858000"/>
              <a:gd name="connsiteX44" fmla="*/ 3359 w 5281448"/>
              <a:gd name="connsiteY44" fmla="*/ 4875212 h 6858000"/>
              <a:gd name="connsiteX45" fmla="*/ 0 w 5281448"/>
              <a:gd name="connsiteY45" fmla="*/ 4806950 h 6858000"/>
              <a:gd name="connsiteX46" fmla="*/ 3359 w 5281448"/>
              <a:gd name="connsiteY46" fmla="*/ 4738687 h 6858000"/>
              <a:gd name="connsiteX47" fmla="*/ 11758 w 5281448"/>
              <a:gd name="connsiteY47" fmla="*/ 4678362 h 6858000"/>
              <a:gd name="connsiteX48" fmla="*/ 23515 w 5281448"/>
              <a:gd name="connsiteY48" fmla="*/ 4625975 h 6858000"/>
              <a:gd name="connsiteX49" fmla="*/ 38632 w 5281448"/>
              <a:gd name="connsiteY49" fmla="*/ 4579937 h 6858000"/>
              <a:gd name="connsiteX50" fmla="*/ 55427 w 5281448"/>
              <a:gd name="connsiteY50" fmla="*/ 4537075 h 6858000"/>
              <a:gd name="connsiteX51" fmla="*/ 75583 w 5281448"/>
              <a:gd name="connsiteY51" fmla="*/ 4498975 h 6858000"/>
              <a:gd name="connsiteX52" fmla="*/ 115893 w 5281448"/>
              <a:gd name="connsiteY52" fmla="*/ 4424362 h 6858000"/>
              <a:gd name="connsiteX53" fmla="*/ 134368 w 5281448"/>
              <a:gd name="connsiteY53" fmla="*/ 4386262 h 6858000"/>
              <a:gd name="connsiteX54" fmla="*/ 152844 w 5281448"/>
              <a:gd name="connsiteY54" fmla="*/ 4343400 h 6858000"/>
              <a:gd name="connsiteX55" fmla="*/ 167960 w 5281448"/>
              <a:gd name="connsiteY55" fmla="*/ 4297362 h 6858000"/>
              <a:gd name="connsiteX56" fmla="*/ 178038 w 5281448"/>
              <a:gd name="connsiteY56" fmla="*/ 4244975 h 6858000"/>
              <a:gd name="connsiteX57" fmla="*/ 188115 w 5281448"/>
              <a:gd name="connsiteY57" fmla="*/ 4186237 h 6858000"/>
              <a:gd name="connsiteX58" fmla="*/ 189795 w 5281448"/>
              <a:gd name="connsiteY58" fmla="*/ 4116387 h 6858000"/>
              <a:gd name="connsiteX59" fmla="*/ 188115 w 5281448"/>
              <a:gd name="connsiteY59" fmla="*/ 4048125 h 6858000"/>
              <a:gd name="connsiteX60" fmla="*/ 178038 w 5281448"/>
              <a:gd name="connsiteY60" fmla="*/ 3987800 h 6858000"/>
              <a:gd name="connsiteX61" fmla="*/ 167960 w 5281448"/>
              <a:gd name="connsiteY61" fmla="*/ 3935412 h 6858000"/>
              <a:gd name="connsiteX62" fmla="*/ 152844 w 5281448"/>
              <a:gd name="connsiteY62" fmla="*/ 3890962 h 6858000"/>
              <a:gd name="connsiteX63" fmla="*/ 134368 w 5281448"/>
              <a:gd name="connsiteY63" fmla="*/ 3848100 h 6858000"/>
              <a:gd name="connsiteX64" fmla="*/ 115893 w 5281448"/>
              <a:gd name="connsiteY64" fmla="*/ 3811587 h 6858000"/>
              <a:gd name="connsiteX65" fmla="*/ 75583 w 5281448"/>
              <a:gd name="connsiteY65" fmla="*/ 3736975 h 6858000"/>
              <a:gd name="connsiteX66" fmla="*/ 55427 w 5281448"/>
              <a:gd name="connsiteY66" fmla="*/ 3697287 h 6858000"/>
              <a:gd name="connsiteX67" fmla="*/ 38632 w 5281448"/>
              <a:gd name="connsiteY67" fmla="*/ 3656012 h 6858000"/>
              <a:gd name="connsiteX68" fmla="*/ 23515 w 5281448"/>
              <a:gd name="connsiteY68" fmla="*/ 3609975 h 6858000"/>
              <a:gd name="connsiteX69" fmla="*/ 11758 w 5281448"/>
              <a:gd name="connsiteY69" fmla="*/ 3557587 h 6858000"/>
              <a:gd name="connsiteX70" fmla="*/ 3359 w 5281448"/>
              <a:gd name="connsiteY70" fmla="*/ 3497262 h 6858000"/>
              <a:gd name="connsiteX71" fmla="*/ 0 w 5281448"/>
              <a:gd name="connsiteY71" fmla="*/ 3427412 h 6858000"/>
              <a:gd name="connsiteX72" fmla="*/ 3359 w 5281448"/>
              <a:gd name="connsiteY72" fmla="*/ 3360737 h 6858000"/>
              <a:gd name="connsiteX73" fmla="*/ 11758 w 5281448"/>
              <a:gd name="connsiteY73" fmla="*/ 3300412 h 6858000"/>
              <a:gd name="connsiteX74" fmla="*/ 23515 w 5281448"/>
              <a:gd name="connsiteY74" fmla="*/ 3248025 h 6858000"/>
              <a:gd name="connsiteX75" fmla="*/ 38632 w 5281448"/>
              <a:gd name="connsiteY75" fmla="*/ 3201987 h 6858000"/>
              <a:gd name="connsiteX76" fmla="*/ 55427 w 5281448"/>
              <a:gd name="connsiteY76" fmla="*/ 3160712 h 6858000"/>
              <a:gd name="connsiteX77" fmla="*/ 75583 w 5281448"/>
              <a:gd name="connsiteY77" fmla="*/ 3121025 h 6858000"/>
              <a:gd name="connsiteX78" fmla="*/ 95738 w 5281448"/>
              <a:gd name="connsiteY78" fmla="*/ 3084512 h 6858000"/>
              <a:gd name="connsiteX79" fmla="*/ 115893 w 5281448"/>
              <a:gd name="connsiteY79" fmla="*/ 3046412 h 6858000"/>
              <a:gd name="connsiteX80" fmla="*/ 134368 w 5281448"/>
              <a:gd name="connsiteY80" fmla="*/ 3009900 h 6858000"/>
              <a:gd name="connsiteX81" fmla="*/ 152844 w 5281448"/>
              <a:gd name="connsiteY81" fmla="*/ 2967037 h 6858000"/>
              <a:gd name="connsiteX82" fmla="*/ 167960 w 5281448"/>
              <a:gd name="connsiteY82" fmla="*/ 2922587 h 6858000"/>
              <a:gd name="connsiteX83" fmla="*/ 178038 w 5281448"/>
              <a:gd name="connsiteY83" fmla="*/ 2868612 h 6858000"/>
              <a:gd name="connsiteX84" fmla="*/ 188115 w 5281448"/>
              <a:gd name="connsiteY84" fmla="*/ 2809875 h 6858000"/>
              <a:gd name="connsiteX85" fmla="*/ 189795 w 5281448"/>
              <a:gd name="connsiteY85" fmla="*/ 2741612 h 6858000"/>
              <a:gd name="connsiteX86" fmla="*/ 188115 w 5281448"/>
              <a:gd name="connsiteY86" fmla="*/ 2671762 h 6858000"/>
              <a:gd name="connsiteX87" fmla="*/ 178038 w 5281448"/>
              <a:gd name="connsiteY87" fmla="*/ 2613025 h 6858000"/>
              <a:gd name="connsiteX88" fmla="*/ 167960 w 5281448"/>
              <a:gd name="connsiteY88" fmla="*/ 2560637 h 6858000"/>
              <a:gd name="connsiteX89" fmla="*/ 152844 w 5281448"/>
              <a:gd name="connsiteY89" fmla="*/ 2513012 h 6858000"/>
              <a:gd name="connsiteX90" fmla="*/ 134368 w 5281448"/>
              <a:gd name="connsiteY90" fmla="*/ 2471737 h 6858000"/>
              <a:gd name="connsiteX91" fmla="*/ 115893 w 5281448"/>
              <a:gd name="connsiteY91" fmla="*/ 2433637 h 6858000"/>
              <a:gd name="connsiteX92" fmla="*/ 95738 w 5281448"/>
              <a:gd name="connsiteY92" fmla="*/ 2395537 h 6858000"/>
              <a:gd name="connsiteX93" fmla="*/ 75583 w 5281448"/>
              <a:gd name="connsiteY93" fmla="*/ 2359025 h 6858000"/>
              <a:gd name="connsiteX94" fmla="*/ 55427 w 5281448"/>
              <a:gd name="connsiteY94" fmla="*/ 2319337 h 6858000"/>
              <a:gd name="connsiteX95" fmla="*/ 38632 w 5281448"/>
              <a:gd name="connsiteY95" fmla="*/ 2278062 h 6858000"/>
              <a:gd name="connsiteX96" fmla="*/ 23515 w 5281448"/>
              <a:gd name="connsiteY96" fmla="*/ 2232025 h 6858000"/>
              <a:gd name="connsiteX97" fmla="*/ 11758 w 5281448"/>
              <a:gd name="connsiteY97" fmla="*/ 2179637 h 6858000"/>
              <a:gd name="connsiteX98" fmla="*/ 3359 w 5281448"/>
              <a:gd name="connsiteY98" fmla="*/ 2119312 h 6858000"/>
              <a:gd name="connsiteX99" fmla="*/ 0 w 5281448"/>
              <a:gd name="connsiteY99" fmla="*/ 2051050 h 6858000"/>
              <a:gd name="connsiteX100" fmla="*/ 3359 w 5281448"/>
              <a:gd name="connsiteY100" fmla="*/ 1982787 h 6858000"/>
              <a:gd name="connsiteX101" fmla="*/ 11758 w 5281448"/>
              <a:gd name="connsiteY101" fmla="*/ 1922462 h 6858000"/>
              <a:gd name="connsiteX102" fmla="*/ 23515 w 5281448"/>
              <a:gd name="connsiteY102" fmla="*/ 1870075 h 6858000"/>
              <a:gd name="connsiteX103" fmla="*/ 38632 w 5281448"/>
              <a:gd name="connsiteY103" fmla="*/ 1824037 h 6858000"/>
              <a:gd name="connsiteX104" fmla="*/ 55427 w 5281448"/>
              <a:gd name="connsiteY104" fmla="*/ 1782762 h 6858000"/>
              <a:gd name="connsiteX105" fmla="*/ 75583 w 5281448"/>
              <a:gd name="connsiteY105" fmla="*/ 1743075 h 6858000"/>
              <a:gd name="connsiteX106" fmla="*/ 95738 w 5281448"/>
              <a:gd name="connsiteY106" fmla="*/ 1708150 h 6858000"/>
              <a:gd name="connsiteX107" fmla="*/ 115893 w 5281448"/>
              <a:gd name="connsiteY107" fmla="*/ 1671637 h 6858000"/>
              <a:gd name="connsiteX108" fmla="*/ 134368 w 5281448"/>
              <a:gd name="connsiteY108" fmla="*/ 1631950 h 6858000"/>
              <a:gd name="connsiteX109" fmla="*/ 152844 w 5281448"/>
              <a:gd name="connsiteY109" fmla="*/ 1589087 h 6858000"/>
              <a:gd name="connsiteX110" fmla="*/ 167960 w 5281448"/>
              <a:gd name="connsiteY110" fmla="*/ 1544637 h 6858000"/>
              <a:gd name="connsiteX111" fmla="*/ 178038 w 5281448"/>
              <a:gd name="connsiteY111" fmla="*/ 1492250 h 6858000"/>
              <a:gd name="connsiteX112" fmla="*/ 188115 w 5281448"/>
              <a:gd name="connsiteY112" fmla="*/ 1431925 h 6858000"/>
              <a:gd name="connsiteX113" fmla="*/ 189795 w 5281448"/>
              <a:gd name="connsiteY113" fmla="*/ 1363662 h 6858000"/>
              <a:gd name="connsiteX114" fmla="*/ 188115 w 5281448"/>
              <a:gd name="connsiteY114" fmla="*/ 1295400 h 6858000"/>
              <a:gd name="connsiteX115" fmla="*/ 178038 w 5281448"/>
              <a:gd name="connsiteY115" fmla="*/ 1235075 h 6858000"/>
              <a:gd name="connsiteX116" fmla="*/ 167960 w 5281448"/>
              <a:gd name="connsiteY116" fmla="*/ 1182687 h 6858000"/>
              <a:gd name="connsiteX117" fmla="*/ 152844 w 5281448"/>
              <a:gd name="connsiteY117" fmla="*/ 1136650 h 6858000"/>
              <a:gd name="connsiteX118" fmla="*/ 134368 w 5281448"/>
              <a:gd name="connsiteY118" fmla="*/ 1095375 h 6858000"/>
              <a:gd name="connsiteX119" fmla="*/ 115893 w 5281448"/>
              <a:gd name="connsiteY119" fmla="*/ 1055687 h 6858000"/>
              <a:gd name="connsiteX120" fmla="*/ 95738 w 5281448"/>
              <a:gd name="connsiteY120" fmla="*/ 1017587 h 6858000"/>
              <a:gd name="connsiteX121" fmla="*/ 75583 w 5281448"/>
              <a:gd name="connsiteY121" fmla="*/ 981075 h 6858000"/>
              <a:gd name="connsiteX122" fmla="*/ 55427 w 5281448"/>
              <a:gd name="connsiteY122" fmla="*/ 942975 h 6858000"/>
              <a:gd name="connsiteX123" fmla="*/ 38632 w 5281448"/>
              <a:gd name="connsiteY123" fmla="*/ 901700 h 6858000"/>
              <a:gd name="connsiteX124" fmla="*/ 23515 w 5281448"/>
              <a:gd name="connsiteY124" fmla="*/ 854075 h 6858000"/>
              <a:gd name="connsiteX125" fmla="*/ 11758 w 5281448"/>
              <a:gd name="connsiteY125" fmla="*/ 801687 h 6858000"/>
              <a:gd name="connsiteX126" fmla="*/ 3359 w 5281448"/>
              <a:gd name="connsiteY126" fmla="*/ 744537 h 6858000"/>
              <a:gd name="connsiteX127" fmla="*/ 0 w 5281448"/>
              <a:gd name="connsiteY127" fmla="*/ 673100 h 6858000"/>
              <a:gd name="connsiteX128" fmla="*/ 3359 w 5281448"/>
              <a:gd name="connsiteY128" fmla="*/ 606425 h 6858000"/>
              <a:gd name="connsiteX129" fmla="*/ 11758 w 5281448"/>
              <a:gd name="connsiteY129" fmla="*/ 546100 h 6858000"/>
              <a:gd name="connsiteX130" fmla="*/ 23515 w 5281448"/>
              <a:gd name="connsiteY130" fmla="*/ 496887 h 6858000"/>
              <a:gd name="connsiteX131" fmla="*/ 38632 w 5281448"/>
              <a:gd name="connsiteY131" fmla="*/ 450850 h 6858000"/>
              <a:gd name="connsiteX132" fmla="*/ 55427 w 5281448"/>
              <a:gd name="connsiteY132" fmla="*/ 409575 h 6858000"/>
              <a:gd name="connsiteX133" fmla="*/ 73903 w 5281448"/>
              <a:gd name="connsiteY133" fmla="*/ 369887 h 6858000"/>
              <a:gd name="connsiteX134" fmla="*/ 92379 w 5281448"/>
              <a:gd name="connsiteY134" fmla="*/ 334962 h 6858000"/>
              <a:gd name="connsiteX135" fmla="*/ 112534 w 5281448"/>
              <a:gd name="connsiteY135" fmla="*/ 296862 h 6858000"/>
              <a:gd name="connsiteX136" fmla="*/ 132689 w 5281448"/>
              <a:gd name="connsiteY136" fmla="*/ 260350 h 6858000"/>
              <a:gd name="connsiteX137" fmla="*/ 149485 w 5281448"/>
              <a:gd name="connsiteY137" fmla="*/ 217487 h 6858000"/>
              <a:gd name="connsiteX138" fmla="*/ 166281 w 5281448"/>
              <a:gd name="connsiteY138" fmla="*/ 174625 h 6858000"/>
              <a:gd name="connsiteX139" fmla="*/ 176358 w 5281448"/>
              <a:gd name="connsiteY139" fmla="*/ 122237 h 6858000"/>
              <a:gd name="connsiteX140" fmla="*/ 184756 w 5281448"/>
              <a:gd name="connsiteY140" fmla="*/ 66675 h 6858000"/>
              <a:gd name="connsiteX141" fmla="*/ 189795 w 5281448"/>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5281448" h="6858000">
                <a:moveTo>
                  <a:pt x="189795" y="0"/>
                </a:moveTo>
                <a:lnTo>
                  <a:pt x="5281448" y="0"/>
                </a:lnTo>
                <a:lnTo>
                  <a:pt x="5281448"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chemeClr val="accent1">
              <a:lumMod val="50000"/>
              <a:alpha val="2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5" name="Freeform: Shape 14">
            <a:extLst>
              <a:ext uri="{FF2B5EF4-FFF2-40B4-BE49-F238E27FC236}">
                <a16:creationId xmlns:a16="http://schemas.microsoft.com/office/drawing/2014/main" id="{ABC9E2B0-8109-4CEB-946D-BE88D6B01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10552" y="0"/>
            <a:ext cx="334174" cy="6858000"/>
          </a:xfrm>
          <a:custGeom>
            <a:avLst/>
            <a:gdLst>
              <a:gd name="connsiteX0" fmla="*/ 189795 w 334174"/>
              <a:gd name="connsiteY0" fmla="*/ 0 h 6858000"/>
              <a:gd name="connsiteX1" fmla="*/ 334174 w 334174"/>
              <a:gd name="connsiteY1" fmla="*/ 0 h 6858000"/>
              <a:gd name="connsiteX2" fmla="*/ 329135 w 334174"/>
              <a:gd name="connsiteY2" fmla="*/ 66675 h 6858000"/>
              <a:gd name="connsiteX3" fmla="*/ 320737 w 334174"/>
              <a:gd name="connsiteY3" fmla="*/ 122237 h 6858000"/>
              <a:gd name="connsiteX4" fmla="*/ 310660 w 334174"/>
              <a:gd name="connsiteY4" fmla="*/ 174625 h 6858000"/>
              <a:gd name="connsiteX5" fmla="*/ 293864 w 334174"/>
              <a:gd name="connsiteY5" fmla="*/ 217487 h 6858000"/>
              <a:gd name="connsiteX6" fmla="*/ 277068 w 334174"/>
              <a:gd name="connsiteY6" fmla="*/ 260350 h 6858000"/>
              <a:gd name="connsiteX7" fmla="*/ 256913 w 334174"/>
              <a:gd name="connsiteY7" fmla="*/ 296862 h 6858000"/>
              <a:gd name="connsiteX8" fmla="*/ 236758 w 334174"/>
              <a:gd name="connsiteY8" fmla="*/ 334962 h 6858000"/>
              <a:gd name="connsiteX9" fmla="*/ 218282 w 334174"/>
              <a:gd name="connsiteY9" fmla="*/ 369887 h 6858000"/>
              <a:gd name="connsiteX10" fmla="*/ 199806 w 334174"/>
              <a:gd name="connsiteY10" fmla="*/ 409575 h 6858000"/>
              <a:gd name="connsiteX11" fmla="*/ 183011 w 334174"/>
              <a:gd name="connsiteY11" fmla="*/ 450850 h 6858000"/>
              <a:gd name="connsiteX12" fmla="*/ 167894 w 334174"/>
              <a:gd name="connsiteY12" fmla="*/ 496887 h 6858000"/>
              <a:gd name="connsiteX13" fmla="*/ 156137 w 334174"/>
              <a:gd name="connsiteY13" fmla="*/ 546100 h 6858000"/>
              <a:gd name="connsiteX14" fmla="*/ 147738 w 334174"/>
              <a:gd name="connsiteY14" fmla="*/ 606425 h 6858000"/>
              <a:gd name="connsiteX15" fmla="*/ 144379 w 334174"/>
              <a:gd name="connsiteY15" fmla="*/ 673100 h 6858000"/>
              <a:gd name="connsiteX16" fmla="*/ 147738 w 334174"/>
              <a:gd name="connsiteY16" fmla="*/ 744537 h 6858000"/>
              <a:gd name="connsiteX17" fmla="*/ 156137 w 334174"/>
              <a:gd name="connsiteY17" fmla="*/ 801687 h 6858000"/>
              <a:gd name="connsiteX18" fmla="*/ 167894 w 334174"/>
              <a:gd name="connsiteY18" fmla="*/ 854075 h 6858000"/>
              <a:gd name="connsiteX19" fmla="*/ 183011 w 334174"/>
              <a:gd name="connsiteY19" fmla="*/ 901700 h 6858000"/>
              <a:gd name="connsiteX20" fmla="*/ 199806 w 334174"/>
              <a:gd name="connsiteY20" fmla="*/ 942975 h 6858000"/>
              <a:gd name="connsiteX21" fmla="*/ 219962 w 334174"/>
              <a:gd name="connsiteY21" fmla="*/ 981075 h 6858000"/>
              <a:gd name="connsiteX22" fmla="*/ 240117 w 334174"/>
              <a:gd name="connsiteY22" fmla="*/ 1017587 h 6858000"/>
              <a:gd name="connsiteX23" fmla="*/ 260272 w 334174"/>
              <a:gd name="connsiteY23" fmla="*/ 1055687 h 6858000"/>
              <a:gd name="connsiteX24" fmla="*/ 278747 w 334174"/>
              <a:gd name="connsiteY24" fmla="*/ 1095375 h 6858000"/>
              <a:gd name="connsiteX25" fmla="*/ 297223 w 334174"/>
              <a:gd name="connsiteY25" fmla="*/ 1136650 h 6858000"/>
              <a:gd name="connsiteX26" fmla="*/ 312339 w 334174"/>
              <a:gd name="connsiteY26" fmla="*/ 1182687 h 6858000"/>
              <a:gd name="connsiteX27" fmla="*/ 322417 w 334174"/>
              <a:gd name="connsiteY27" fmla="*/ 1235075 h 6858000"/>
              <a:gd name="connsiteX28" fmla="*/ 332494 w 334174"/>
              <a:gd name="connsiteY28" fmla="*/ 1295400 h 6858000"/>
              <a:gd name="connsiteX29" fmla="*/ 334174 w 334174"/>
              <a:gd name="connsiteY29" fmla="*/ 1363662 h 6858000"/>
              <a:gd name="connsiteX30" fmla="*/ 332494 w 334174"/>
              <a:gd name="connsiteY30" fmla="*/ 1431925 h 6858000"/>
              <a:gd name="connsiteX31" fmla="*/ 322417 w 334174"/>
              <a:gd name="connsiteY31" fmla="*/ 1492250 h 6858000"/>
              <a:gd name="connsiteX32" fmla="*/ 312339 w 334174"/>
              <a:gd name="connsiteY32" fmla="*/ 1544637 h 6858000"/>
              <a:gd name="connsiteX33" fmla="*/ 297223 w 334174"/>
              <a:gd name="connsiteY33" fmla="*/ 1589087 h 6858000"/>
              <a:gd name="connsiteX34" fmla="*/ 278747 w 334174"/>
              <a:gd name="connsiteY34" fmla="*/ 1631950 h 6858000"/>
              <a:gd name="connsiteX35" fmla="*/ 260272 w 334174"/>
              <a:gd name="connsiteY35" fmla="*/ 1671637 h 6858000"/>
              <a:gd name="connsiteX36" fmla="*/ 240117 w 334174"/>
              <a:gd name="connsiteY36" fmla="*/ 1708150 h 6858000"/>
              <a:gd name="connsiteX37" fmla="*/ 219962 w 334174"/>
              <a:gd name="connsiteY37" fmla="*/ 1743075 h 6858000"/>
              <a:gd name="connsiteX38" fmla="*/ 199806 w 334174"/>
              <a:gd name="connsiteY38" fmla="*/ 1782762 h 6858000"/>
              <a:gd name="connsiteX39" fmla="*/ 183011 w 334174"/>
              <a:gd name="connsiteY39" fmla="*/ 1824037 h 6858000"/>
              <a:gd name="connsiteX40" fmla="*/ 167894 w 334174"/>
              <a:gd name="connsiteY40" fmla="*/ 1870075 h 6858000"/>
              <a:gd name="connsiteX41" fmla="*/ 156137 w 334174"/>
              <a:gd name="connsiteY41" fmla="*/ 1922462 h 6858000"/>
              <a:gd name="connsiteX42" fmla="*/ 147738 w 334174"/>
              <a:gd name="connsiteY42" fmla="*/ 1982787 h 6858000"/>
              <a:gd name="connsiteX43" fmla="*/ 144379 w 334174"/>
              <a:gd name="connsiteY43" fmla="*/ 2051050 h 6858000"/>
              <a:gd name="connsiteX44" fmla="*/ 147738 w 334174"/>
              <a:gd name="connsiteY44" fmla="*/ 2119312 h 6858000"/>
              <a:gd name="connsiteX45" fmla="*/ 156137 w 334174"/>
              <a:gd name="connsiteY45" fmla="*/ 2179637 h 6858000"/>
              <a:gd name="connsiteX46" fmla="*/ 167894 w 334174"/>
              <a:gd name="connsiteY46" fmla="*/ 2232025 h 6858000"/>
              <a:gd name="connsiteX47" fmla="*/ 183011 w 334174"/>
              <a:gd name="connsiteY47" fmla="*/ 2278062 h 6858000"/>
              <a:gd name="connsiteX48" fmla="*/ 199806 w 334174"/>
              <a:gd name="connsiteY48" fmla="*/ 2319337 h 6858000"/>
              <a:gd name="connsiteX49" fmla="*/ 219962 w 334174"/>
              <a:gd name="connsiteY49" fmla="*/ 2359025 h 6858000"/>
              <a:gd name="connsiteX50" fmla="*/ 240117 w 334174"/>
              <a:gd name="connsiteY50" fmla="*/ 2395537 h 6858000"/>
              <a:gd name="connsiteX51" fmla="*/ 260272 w 334174"/>
              <a:gd name="connsiteY51" fmla="*/ 2433637 h 6858000"/>
              <a:gd name="connsiteX52" fmla="*/ 278747 w 334174"/>
              <a:gd name="connsiteY52" fmla="*/ 2471737 h 6858000"/>
              <a:gd name="connsiteX53" fmla="*/ 297223 w 334174"/>
              <a:gd name="connsiteY53" fmla="*/ 2513012 h 6858000"/>
              <a:gd name="connsiteX54" fmla="*/ 312339 w 334174"/>
              <a:gd name="connsiteY54" fmla="*/ 2560637 h 6858000"/>
              <a:gd name="connsiteX55" fmla="*/ 322417 w 334174"/>
              <a:gd name="connsiteY55" fmla="*/ 2613025 h 6858000"/>
              <a:gd name="connsiteX56" fmla="*/ 332494 w 334174"/>
              <a:gd name="connsiteY56" fmla="*/ 2671762 h 6858000"/>
              <a:gd name="connsiteX57" fmla="*/ 334174 w 334174"/>
              <a:gd name="connsiteY57" fmla="*/ 2741612 h 6858000"/>
              <a:gd name="connsiteX58" fmla="*/ 332494 w 334174"/>
              <a:gd name="connsiteY58" fmla="*/ 2809875 h 6858000"/>
              <a:gd name="connsiteX59" fmla="*/ 322417 w 334174"/>
              <a:gd name="connsiteY59" fmla="*/ 2868612 h 6858000"/>
              <a:gd name="connsiteX60" fmla="*/ 312339 w 334174"/>
              <a:gd name="connsiteY60" fmla="*/ 2922587 h 6858000"/>
              <a:gd name="connsiteX61" fmla="*/ 297223 w 334174"/>
              <a:gd name="connsiteY61" fmla="*/ 2967037 h 6858000"/>
              <a:gd name="connsiteX62" fmla="*/ 278747 w 334174"/>
              <a:gd name="connsiteY62" fmla="*/ 3009900 h 6858000"/>
              <a:gd name="connsiteX63" fmla="*/ 260272 w 334174"/>
              <a:gd name="connsiteY63" fmla="*/ 3046412 h 6858000"/>
              <a:gd name="connsiteX64" fmla="*/ 240117 w 334174"/>
              <a:gd name="connsiteY64" fmla="*/ 3084512 h 6858000"/>
              <a:gd name="connsiteX65" fmla="*/ 219962 w 334174"/>
              <a:gd name="connsiteY65" fmla="*/ 3121025 h 6858000"/>
              <a:gd name="connsiteX66" fmla="*/ 199806 w 334174"/>
              <a:gd name="connsiteY66" fmla="*/ 3160712 h 6858000"/>
              <a:gd name="connsiteX67" fmla="*/ 183011 w 334174"/>
              <a:gd name="connsiteY67" fmla="*/ 3201987 h 6858000"/>
              <a:gd name="connsiteX68" fmla="*/ 167894 w 334174"/>
              <a:gd name="connsiteY68" fmla="*/ 3248025 h 6858000"/>
              <a:gd name="connsiteX69" fmla="*/ 156137 w 334174"/>
              <a:gd name="connsiteY69" fmla="*/ 3300412 h 6858000"/>
              <a:gd name="connsiteX70" fmla="*/ 147738 w 334174"/>
              <a:gd name="connsiteY70" fmla="*/ 3360737 h 6858000"/>
              <a:gd name="connsiteX71" fmla="*/ 144379 w 334174"/>
              <a:gd name="connsiteY71" fmla="*/ 3427412 h 6858000"/>
              <a:gd name="connsiteX72" fmla="*/ 147738 w 334174"/>
              <a:gd name="connsiteY72" fmla="*/ 3497262 h 6858000"/>
              <a:gd name="connsiteX73" fmla="*/ 156137 w 334174"/>
              <a:gd name="connsiteY73" fmla="*/ 3557587 h 6858000"/>
              <a:gd name="connsiteX74" fmla="*/ 167894 w 334174"/>
              <a:gd name="connsiteY74" fmla="*/ 3609975 h 6858000"/>
              <a:gd name="connsiteX75" fmla="*/ 183011 w 334174"/>
              <a:gd name="connsiteY75" fmla="*/ 3656012 h 6858000"/>
              <a:gd name="connsiteX76" fmla="*/ 199806 w 334174"/>
              <a:gd name="connsiteY76" fmla="*/ 3697287 h 6858000"/>
              <a:gd name="connsiteX77" fmla="*/ 219962 w 334174"/>
              <a:gd name="connsiteY77" fmla="*/ 3736975 h 6858000"/>
              <a:gd name="connsiteX78" fmla="*/ 260272 w 334174"/>
              <a:gd name="connsiteY78" fmla="*/ 3811587 h 6858000"/>
              <a:gd name="connsiteX79" fmla="*/ 278747 w 334174"/>
              <a:gd name="connsiteY79" fmla="*/ 3848100 h 6858000"/>
              <a:gd name="connsiteX80" fmla="*/ 297223 w 334174"/>
              <a:gd name="connsiteY80" fmla="*/ 3890962 h 6858000"/>
              <a:gd name="connsiteX81" fmla="*/ 312339 w 334174"/>
              <a:gd name="connsiteY81" fmla="*/ 3935412 h 6858000"/>
              <a:gd name="connsiteX82" fmla="*/ 322417 w 334174"/>
              <a:gd name="connsiteY82" fmla="*/ 3987800 h 6858000"/>
              <a:gd name="connsiteX83" fmla="*/ 332494 w 334174"/>
              <a:gd name="connsiteY83" fmla="*/ 4048125 h 6858000"/>
              <a:gd name="connsiteX84" fmla="*/ 334174 w 334174"/>
              <a:gd name="connsiteY84" fmla="*/ 4116387 h 6858000"/>
              <a:gd name="connsiteX85" fmla="*/ 332494 w 334174"/>
              <a:gd name="connsiteY85" fmla="*/ 4186237 h 6858000"/>
              <a:gd name="connsiteX86" fmla="*/ 322417 w 334174"/>
              <a:gd name="connsiteY86" fmla="*/ 4244975 h 6858000"/>
              <a:gd name="connsiteX87" fmla="*/ 312339 w 334174"/>
              <a:gd name="connsiteY87" fmla="*/ 4297362 h 6858000"/>
              <a:gd name="connsiteX88" fmla="*/ 297223 w 334174"/>
              <a:gd name="connsiteY88" fmla="*/ 4343400 h 6858000"/>
              <a:gd name="connsiteX89" fmla="*/ 278747 w 334174"/>
              <a:gd name="connsiteY89" fmla="*/ 4386262 h 6858000"/>
              <a:gd name="connsiteX90" fmla="*/ 260272 w 334174"/>
              <a:gd name="connsiteY90" fmla="*/ 4424362 h 6858000"/>
              <a:gd name="connsiteX91" fmla="*/ 219962 w 334174"/>
              <a:gd name="connsiteY91" fmla="*/ 4498975 h 6858000"/>
              <a:gd name="connsiteX92" fmla="*/ 199806 w 334174"/>
              <a:gd name="connsiteY92" fmla="*/ 4537075 h 6858000"/>
              <a:gd name="connsiteX93" fmla="*/ 183011 w 334174"/>
              <a:gd name="connsiteY93" fmla="*/ 4579937 h 6858000"/>
              <a:gd name="connsiteX94" fmla="*/ 167894 w 334174"/>
              <a:gd name="connsiteY94" fmla="*/ 4625975 h 6858000"/>
              <a:gd name="connsiteX95" fmla="*/ 156137 w 334174"/>
              <a:gd name="connsiteY95" fmla="*/ 4678362 h 6858000"/>
              <a:gd name="connsiteX96" fmla="*/ 147738 w 334174"/>
              <a:gd name="connsiteY96" fmla="*/ 4738687 h 6858000"/>
              <a:gd name="connsiteX97" fmla="*/ 144379 w 334174"/>
              <a:gd name="connsiteY97" fmla="*/ 4806950 h 6858000"/>
              <a:gd name="connsiteX98" fmla="*/ 147738 w 334174"/>
              <a:gd name="connsiteY98" fmla="*/ 4875212 h 6858000"/>
              <a:gd name="connsiteX99" fmla="*/ 156137 w 334174"/>
              <a:gd name="connsiteY99" fmla="*/ 4935537 h 6858000"/>
              <a:gd name="connsiteX100" fmla="*/ 167894 w 334174"/>
              <a:gd name="connsiteY100" fmla="*/ 4987925 h 6858000"/>
              <a:gd name="connsiteX101" fmla="*/ 183011 w 334174"/>
              <a:gd name="connsiteY101" fmla="*/ 5033962 h 6858000"/>
              <a:gd name="connsiteX102" fmla="*/ 199806 w 334174"/>
              <a:gd name="connsiteY102" fmla="*/ 5075237 h 6858000"/>
              <a:gd name="connsiteX103" fmla="*/ 219962 w 334174"/>
              <a:gd name="connsiteY103" fmla="*/ 5114925 h 6858000"/>
              <a:gd name="connsiteX104" fmla="*/ 240117 w 334174"/>
              <a:gd name="connsiteY104" fmla="*/ 5149850 h 6858000"/>
              <a:gd name="connsiteX105" fmla="*/ 260272 w 334174"/>
              <a:gd name="connsiteY105" fmla="*/ 5186362 h 6858000"/>
              <a:gd name="connsiteX106" fmla="*/ 278747 w 334174"/>
              <a:gd name="connsiteY106" fmla="*/ 5226050 h 6858000"/>
              <a:gd name="connsiteX107" fmla="*/ 297223 w 334174"/>
              <a:gd name="connsiteY107" fmla="*/ 5268912 h 6858000"/>
              <a:gd name="connsiteX108" fmla="*/ 312339 w 334174"/>
              <a:gd name="connsiteY108" fmla="*/ 5313362 h 6858000"/>
              <a:gd name="connsiteX109" fmla="*/ 322417 w 334174"/>
              <a:gd name="connsiteY109" fmla="*/ 5365750 h 6858000"/>
              <a:gd name="connsiteX110" fmla="*/ 332494 w 334174"/>
              <a:gd name="connsiteY110" fmla="*/ 5426075 h 6858000"/>
              <a:gd name="connsiteX111" fmla="*/ 334174 w 334174"/>
              <a:gd name="connsiteY111" fmla="*/ 5494337 h 6858000"/>
              <a:gd name="connsiteX112" fmla="*/ 332494 w 334174"/>
              <a:gd name="connsiteY112" fmla="*/ 5562600 h 6858000"/>
              <a:gd name="connsiteX113" fmla="*/ 322417 w 334174"/>
              <a:gd name="connsiteY113" fmla="*/ 5622925 h 6858000"/>
              <a:gd name="connsiteX114" fmla="*/ 312339 w 334174"/>
              <a:gd name="connsiteY114" fmla="*/ 5675312 h 6858000"/>
              <a:gd name="connsiteX115" fmla="*/ 297223 w 334174"/>
              <a:gd name="connsiteY115" fmla="*/ 5721350 h 6858000"/>
              <a:gd name="connsiteX116" fmla="*/ 278747 w 334174"/>
              <a:gd name="connsiteY116" fmla="*/ 5762625 h 6858000"/>
              <a:gd name="connsiteX117" fmla="*/ 260272 w 334174"/>
              <a:gd name="connsiteY117" fmla="*/ 5802312 h 6858000"/>
              <a:gd name="connsiteX118" fmla="*/ 240117 w 334174"/>
              <a:gd name="connsiteY118" fmla="*/ 5840412 h 6858000"/>
              <a:gd name="connsiteX119" fmla="*/ 219962 w 334174"/>
              <a:gd name="connsiteY119" fmla="*/ 5876925 h 6858000"/>
              <a:gd name="connsiteX120" fmla="*/ 199806 w 334174"/>
              <a:gd name="connsiteY120" fmla="*/ 5915025 h 6858000"/>
              <a:gd name="connsiteX121" fmla="*/ 183011 w 334174"/>
              <a:gd name="connsiteY121" fmla="*/ 5956300 h 6858000"/>
              <a:gd name="connsiteX122" fmla="*/ 167894 w 334174"/>
              <a:gd name="connsiteY122" fmla="*/ 6003925 h 6858000"/>
              <a:gd name="connsiteX123" fmla="*/ 156137 w 334174"/>
              <a:gd name="connsiteY123" fmla="*/ 6056312 h 6858000"/>
              <a:gd name="connsiteX124" fmla="*/ 147738 w 334174"/>
              <a:gd name="connsiteY124" fmla="*/ 6113462 h 6858000"/>
              <a:gd name="connsiteX125" fmla="*/ 144379 w 334174"/>
              <a:gd name="connsiteY125" fmla="*/ 6183312 h 6858000"/>
              <a:gd name="connsiteX126" fmla="*/ 147738 w 334174"/>
              <a:gd name="connsiteY126" fmla="*/ 6251575 h 6858000"/>
              <a:gd name="connsiteX127" fmla="*/ 156137 w 334174"/>
              <a:gd name="connsiteY127" fmla="*/ 6311900 h 6858000"/>
              <a:gd name="connsiteX128" fmla="*/ 167894 w 334174"/>
              <a:gd name="connsiteY128" fmla="*/ 6361112 h 6858000"/>
              <a:gd name="connsiteX129" fmla="*/ 183011 w 334174"/>
              <a:gd name="connsiteY129" fmla="*/ 6407150 h 6858000"/>
              <a:gd name="connsiteX130" fmla="*/ 199806 w 334174"/>
              <a:gd name="connsiteY130" fmla="*/ 6448425 h 6858000"/>
              <a:gd name="connsiteX131" fmla="*/ 218282 w 334174"/>
              <a:gd name="connsiteY131" fmla="*/ 6488112 h 6858000"/>
              <a:gd name="connsiteX132" fmla="*/ 236758 w 334174"/>
              <a:gd name="connsiteY132" fmla="*/ 6523037 h 6858000"/>
              <a:gd name="connsiteX133" fmla="*/ 256913 w 334174"/>
              <a:gd name="connsiteY133" fmla="*/ 6561137 h 6858000"/>
              <a:gd name="connsiteX134" fmla="*/ 277068 w 334174"/>
              <a:gd name="connsiteY134" fmla="*/ 6597650 h 6858000"/>
              <a:gd name="connsiteX135" fmla="*/ 293864 w 334174"/>
              <a:gd name="connsiteY135" fmla="*/ 6640512 h 6858000"/>
              <a:gd name="connsiteX136" fmla="*/ 310660 w 334174"/>
              <a:gd name="connsiteY136" fmla="*/ 6683375 h 6858000"/>
              <a:gd name="connsiteX137" fmla="*/ 320737 w 334174"/>
              <a:gd name="connsiteY137" fmla="*/ 6735762 h 6858000"/>
              <a:gd name="connsiteX138" fmla="*/ 329135 w 334174"/>
              <a:gd name="connsiteY138" fmla="*/ 6791325 h 6858000"/>
              <a:gd name="connsiteX139" fmla="*/ 334174 w 334174"/>
              <a:gd name="connsiteY139" fmla="*/ 6858000 h 6858000"/>
              <a:gd name="connsiteX140" fmla="*/ 189795 w 334174"/>
              <a:gd name="connsiteY140" fmla="*/ 6858000 h 6858000"/>
              <a:gd name="connsiteX141" fmla="*/ 184756 w 334174"/>
              <a:gd name="connsiteY141" fmla="*/ 6791325 h 6858000"/>
              <a:gd name="connsiteX142" fmla="*/ 176358 w 334174"/>
              <a:gd name="connsiteY142" fmla="*/ 6735762 h 6858000"/>
              <a:gd name="connsiteX143" fmla="*/ 166281 w 334174"/>
              <a:gd name="connsiteY143" fmla="*/ 6683375 h 6858000"/>
              <a:gd name="connsiteX144" fmla="*/ 149485 w 334174"/>
              <a:gd name="connsiteY144" fmla="*/ 6640512 h 6858000"/>
              <a:gd name="connsiteX145" fmla="*/ 132689 w 334174"/>
              <a:gd name="connsiteY145" fmla="*/ 6597650 h 6858000"/>
              <a:gd name="connsiteX146" fmla="*/ 112534 w 334174"/>
              <a:gd name="connsiteY146" fmla="*/ 6561137 h 6858000"/>
              <a:gd name="connsiteX147" fmla="*/ 92379 w 334174"/>
              <a:gd name="connsiteY147" fmla="*/ 6523037 h 6858000"/>
              <a:gd name="connsiteX148" fmla="*/ 73903 w 334174"/>
              <a:gd name="connsiteY148" fmla="*/ 6488112 h 6858000"/>
              <a:gd name="connsiteX149" fmla="*/ 55427 w 334174"/>
              <a:gd name="connsiteY149" fmla="*/ 6448425 h 6858000"/>
              <a:gd name="connsiteX150" fmla="*/ 38632 w 334174"/>
              <a:gd name="connsiteY150" fmla="*/ 6407150 h 6858000"/>
              <a:gd name="connsiteX151" fmla="*/ 23515 w 334174"/>
              <a:gd name="connsiteY151" fmla="*/ 6361112 h 6858000"/>
              <a:gd name="connsiteX152" fmla="*/ 11758 w 334174"/>
              <a:gd name="connsiteY152" fmla="*/ 6311900 h 6858000"/>
              <a:gd name="connsiteX153" fmla="*/ 3359 w 334174"/>
              <a:gd name="connsiteY153" fmla="*/ 6251575 h 6858000"/>
              <a:gd name="connsiteX154" fmla="*/ 0 w 334174"/>
              <a:gd name="connsiteY154" fmla="*/ 6183312 h 6858000"/>
              <a:gd name="connsiteX155" fmla="*/ 3359 w 334174"/>
              <a:gd name="connsiteY155" fmla="*/ 6113462 h 6858000"/>
              <a:gd name="connsiteX156" fmla="*/ 11758 w 334174"/>
              <a:gd name="connsiteY156" fmla="*/ 6056312 h 6858000"/>
              <a:gd name="connsiteX157" fmla="*/ 23515 w 334174"/>
              <a:gd name="connsiteY157" fmla="*/ 6003925 h 6858000"/>
              <a:gd name="connsiteX158" fmla="*/ 38632 w 334174"/>
              <a:gd name="connsiteY158" fmla="*/ 5956300 h 6858000"/>
              <a:gd name="connsiteX159" fmla="*/ 55427 w 334174"/>
              <a:gd name="connsiteY159" fmla="*/ 5915025 h 6858000"/>
              <a:gd name="connsiteX160" fmla="*/ 75583 w 334174"/>
              <a:gd name="connsiteY160" fmla="*/ 5876925 h 6858000"/>
              <a:gd name="connsiteX161" fmla="*/ 95738 w 334174"/>
              <a:gd name="connsiteY161" fmla="*/ 5840412 h 6858000"/>
              <a:gd name="connsiteX162" fmla="*/ 115893 w 334174"/>
              <a:gd name="connsiteY162" fmla="*/ 5802312 h 6858000"/>
              <a:gd name="connsiteX163" fmla="*/ 134368 w 334174"/>
              <a:gd name="connsiteY163" fmla="*/ 5762625 h 6858000"/>
              <a:gd name="connsiteX164" fmla="*/ 152844 w 334174"/>
              <a:gd name="connsiteY164" fmla="*/ 5721350 h 6858000"/>
              <a:gd name="connsiteX165" fmla="*/ 167960 w 334174"/>
              <a:gd name="connsiteY165" fmla="*/ 5675312 h 6858000"/>
              <a:gd name="connsiteX166" fmla="*/ 178038 w 334174"/>
              <a:gd name="connsiteY166" fmla="*/ 5622925 h 6858000"/>
              <a:gd name="connsiteX167" fmla="*/ 188115 w 334174"/>
              <a:gd name="connsiteY167" fmla="*/ 5562600 h 6858000"/>
              <a:gd name="connsiteX168" fmla="*/ 189795 w 334174"/>
              <a:gd name="connsiteY168" fmla="*/ 5494337 h 6858000"/>
              <a:gd name="connsiteX169" fmla="*/ 188115 w 334174"/>
              <a:gd name="connsiteY169" fmla="*/ 5426075 h 6858000"/>
              <a:gd name="connsiteX170" fmla="*/ 178038 w 334174"/>
              <a:gd name="connsiteY170" fmla="*/ 5365750 h 6858000"/>
              <a:gd name="connsiteX171" fmla="*/ 167960 w 334174"/>
              <a:gd name="connsiteY171" fmla="*/ 5313362 h 6858000"/>
              <a:gd name="connsiteX172" fmla="*/ 152844 w 334174"/>
              <a:gd name="connsiteY172" fmla="*/ 5268912 h 6858000"/>
              <a:gd name="connsiteX173" fmla="*/ 134368 w 334174"/>
              <a:gd name="connsiteY173" fmla="*/ 5226050 h 6858000"/>
              <a:gd name="connsiteX174" fmla="*/ 115893 w 334174"/>
              <a:gd name="connsiteY174" fmla="*/ 5186362 h 6858000"/>
              <a:gd name="connsiteX175" fmla="*/ 95738 w 334174"/>
              <a:gd name="connsiteY175" fmla="*/ 5149850 h 6858000"/>
              <a:gd name="connsiteX176" fmla="*/ 75583 w 334174"/>
              <a:gd name="connsiteY176" fmla="*/ 5114925 h 6858000"/>
              <a:gd name="connsiteX177" fmla="*/ 55427 w 334174"/>
              <a:gd name="connsiteY177" fmla="*/ 5075237 h 6858000"/>
              <a:gd name="connsiteX178" fmla="*/ 38632 w 334174"/>
              <a:gd name="connsiteY178" fmla="*/ 5033962 h 6858000"/>
              <a:gd name="connsiteX179" fmla="*/ 23515 w 334174"/>
              <a:gd name="connsiteY179" fmla="*/ 4987925 h 6858000"/>
              <a:gd name="connsiteX180" fmla="*/ 11758 w 334174"/>
              <a:gd name="connsiteY180" fmla="*/ 4935537 h 6858000"/>
              <a:gd name="connsiteX181" fmla="*/ 3359 w 334174"/>
              <a:gd name="connsiteY181" fmla="*/ 4875212 h 6858000"/>
              <a:gd name="connsiteX182" fmla="*/ 0 w 334174"/>
              <a:gd name="connsiteY182" fmla="*/ 4806950 h 6858000"/>
              <a:gd name="connsiteX183" fmla="*/ 3359 w 334174"/>
              <a:gd name="connsiteY183" fmla="*/ 4738687 h 6858000"/>
              <a:gd name="connsiteX184" fmla="*/ 11758 w 334174"/>
              <a:gd name="connsiteY184" fmla="*/ 4678362 h 6858000"/>
              <a:gd name="connsiteX185" fmla="*/ 23515 w 334174"/>
              <a:gd name="connsiteY185" fmla="*/ 4625975 h 6858000"/>
              <a:gd name="connsiteX186" fmla="*/ 38632 w 334174"/>
              <a:gd name="connsiteY186" fmla="*/ 4579937 h 6858000"/>
              <a:gd name="connsiteX187" fmla="*/ 55427 w 334174"/>
              <a:gd name="connsiteY187" fmla="*/ 4537075 h 6858000"/>
              <a:gd name="connsiteX188" fmla="*/ 75583 w 334174"/>
              <a:gd name="connsiteY188" fmla="*/ 4498975 h 6858000"/>
              <a:gd name="connsiteX189" fmla="*/ 115893 w 334174"/>
              <a:gd name="connsiteY189" fmla="*/ 4424362 h 6858000"/>
              <a:gd name="connsiteX190" fmla="*/ 134368 w 334174"/>
              <a:gd name="connsiteY190" fmla="*/ 4386262 h 6858000"/>
              <a:gd name="connsiteX191" fmla="*/ 152844 w 334174"/>
              <a:gd name="connsiteY191" fmla="*/ 4343400 h 6858000"/>
              <a:gd name="connsiteX192" fmla="*/ 167960 w 334174"/>
              <a:gd name="connsiteY192" fmla="*/ 4297362 h 6858000"/>
              <a:gd name="connsiteX193" fmla="*/ 178038 w 334174"/>
              <a:gd name="connsiteY193" fmla="*/ 4244975 h 6858000"/>
              <a:gd name="connsiteX194" fmla="*/ 188115 w 334174"/>
              <a:gd name="connsiteY194" fmla="*/ 4186237 h 6858000"/>
              <a:gd name="connsiteX195" fmla="*/ 189795 w 334174"/>
              <a:gd name="connsiteY195" fmla="*/ 4116387 h 6858000"/>
              <a:gd name="connsiteX196" fmla="*/ 188115 w 334174"/>
              <a:gd name="connsiteY196" fmla="*/ 4048125 h 6858000"/>
              <a:gd name="connsiteX197" fmla="*/ 178038 w 334174"/>
              <a:gd name="connsiteY197" fmla="*/ 3987800 h 6858000"/>
              <a:gd name="connsiteX198" fmla="*/ 167960 w 334174"/>
              <a:gd name="connsiteY198" fmla="*/ 3935412 h 6858000"/>
              <a:gd name="connsiteX199" fmla="*/ 152844 w 334174"/>
              <a:gd name="connsiteY199" fmla="*/ 3890962 h 6858000"/>
              <a:gd name="connsiteX200" fmla="*/ 134368 w 334174"/>
              <a:gd name="connsiteY200" fmla="*/ 3848100 h 6858000"/>
              <a:gd name="connsiteX201" fmla="*/ 115893 w 334174"/>
              <a:gd name="connsiteY201" fmla="*/ 3811587 h 6858000"/>
              <a:gd name="connsiteX202" fmla="*/ 75583 w 334174"/>
              <a:gd name="connsiteY202" fmla="*/ 3736975 h 6858000"/>
              <a:gd name="connsiteX203" fmla="*/ 55427 w 334174"/>
              <a:gd name="connsiteY203" fmla="*/ 3697287 h 6858000"/>
              <a:gd name="connsiteX204" fmla="*/ 38632 w 334174"/>
              <a:gd name="connsiteY204" fmla="*/ 3656012 h 6858000"/>
              <a:gd name="connsiteX205" fmla="*/ 23515 w 334174"/>
              <a:gd name="connsiteY205" fmla="*/ 3609975 h 6858000"/>
              <a:gd name="connsiteX206" fmla="*/ 11758 w 334174"/>
              <a:gd name="connsiteY206" fmla="*/ 3557587 h 6858000"/>
              <a:gd name="connsiteX207" fmla="*/ 3359 w 334174"/>
              <a:gd name="connsiteY207" fmla="*/ 3497262 h 6858000"/>
              <a:gd name="connsiteX208" fmla="*/ 0 w 334174"/>
              <a:gd name="connsiteY208" fmla="*/ 3427412 h 6858000"/>
              <a:gd name="connsiteX209" fmla="*/ 3359 w 334174"/>
              <a:gd name="connsiteY209" fmla="*/ 3360737 h 6858000"/>
              <a:gd name="connsiteX210" fmla="*/ 11758 w 334174"/>
              <a:gd name="connsiteY210" fmla="*/ 3300412 h 6858000"/>
              <a:gd name="connsiteX211" fmla="*/ 23515 w 334174"/>
              <a:gd name="connsiteY211" fmla="*/ 3248025 h 6858000"/>
              <a:gd name="connsiteX212" fmla="*/ 38632 w 334174"/>
              <a:gd name="connsiteY212" fmla="*/ 3201987 h 6858000"/>
              <a:gd name="connsiteX213" fmla="*/ 55427 w 334174"/>
              <a:gd name="connsiteY213" fmla="*/ 3160712 h 6858000"/>
              <a:gd name="connsiteX214" fmla="*/ 75583 w 334174"/>
              <a:gd name="connsiteY214" fmla="*/ 3121025 h 6858000"/>
              <a:gd name="connsiteX215" fmla="*/ 95738 w 334174"/>
              <a:gd name="connsiteY215" fmla="*/ 3084512 h 6858000"/>
              <a:gd name="connsiteX216" fmla="*/ 115893 w 334174"/>
              <a:gd name="connsiteY216" fmla="*/ 3046412 h 6858000"/>
              <a:gd name="connsiteX217" fmla="*/ 134368 w 334174"/>
              <a:gd name="connsiteY217" fmla="*/ 3009900 h 6858000"/>
              <a:gd name="connsiteX218" fmla="*/ 152844 w 334174"/>
              <a:gd name="connsiteY218" fmla="*/ 2967037 h 6858000"/>
              <a:gd name="connsiteX219" fmla="*/ 167960 w 334174"/>
              <a:gd name="connsiteY219" fmla="*/ 2922587 h 6858000"/>
              <a:gd name="connsiteX220" fmla="*/ 178038 w 334174"/>
              <a:gd name="connsiteY220" fmla="*/ 2868612 h 6858000"/>
              <a:gd name="connsiteX221" fmla="*/ 188115 w 334174"/>
              <a:gd name="connsiteY221" fmla="*/ 2809875 h 6858000"/>
              <a:gd name="connsiteX222" fmla="*/ 189795 w 334174"/>
              <a:gd name="connsiteY222" fmla="*/ 2741612 h 6858000"/>
              <a:gd name="connsiteX223" fmla="*/ 188115 w 334174"/>
              <a:gd name="connsiteY223" fmla="*/ 2671762 h 6858000"/>
              <a:gd name="connsiteX224" fmla="*/ 178038 w 334174"/>
              <a:gd name="connsiteY224" fmla="*/ 2613025 h 6858000"/>
              <a:gd name="connsiteX225" fmla="*/ 167960 w 334174"/>
              <a:gd name="connsiteY225" fmla="*/ 2560637 h 6858000"/>
              <a:gd name="connsiteX226" fmla="*/ 152844 w 334174"/>
              <a:gd name="connsiteY226" fmla="*/ 2513012 h 6858000"/>
              <a:gd name="connsiteX227" fmla="*/ 134368 w 334174"/>
              <a:gd name="connsiteY227" fmla="*/ 2471737 h 6858000"/>
              <a:gd name="connsiteX228" fmla="*/ 115893 w 334174"/>
              <a:gd name="connsiteY228" fmla="*/ 2433637 h 6858000"/>
              <a:gd name="connsiteX229" fmla="*/ 95738 w 334174"/>
              <a:gd name="connsiteY229" fmla="*/ 2395537 h 6858000"/>
              <a:gd name="connsiteX230" fmla="*/ 75583 w 334174"/>
              <a:gd name="connsiteY230" fmla="*/ 2359025 h 6858000"/>
              <a:gd name="connsiteX231" fmla="*/ 55427 w 334174"/>
              <a:gd name="connsiteY231" fmla="*/ 2319337 h 6858000"/>
              <a:gd name="connsiteX232" fmla="*/ 38632 w 334174"/>
              <a:gd name="connsiteY232" fmla="*/ 2278062 h 6858000"/>
              <a:gd name="connsiteX233" fmla="*/ 23515 w 334174"/>
              <a:gd name="connsiteY233" fmla="*/ 2232025 h 6858000"/>
              <a:gd name="connsiteX234" fmla="*/ 11758 w 334174"/>
              <a:gd name="connsiteY234" fmla="*/ 2179637 h 6858000"/>
              <a:gd name="connsiteX235" fmla="*/ 3359 w 334174"/>
              <a:gd name="connsiteY235" fmla="*/ 2119312 h 6858000"/>
              <a:gd name="connsiteX236" fmla="*/ 0 w 334174"/>
              <a:gd name="connsiteY236" fmla="*/ 2051050 h 6858000"/>
              <a:gd name="connsiteX237" fmla="*/ 3359 w 334174"/>
              <a:gd name="connsiteY237" fmla="*/ 1982787 h 6858000"/>
              <a:gd name="connsiteX238" fmla="*/ 11758 w 334174"/>
              <a:gd name="connsiteY238" fmla="*/ 1922462 h 6858000"/>
              <a:gd name="connsiteX239" fmla="*/ 23515 w 334174"/>
              <a:gd name="connsiteY239" fmla="*/ 1870075 h 6858000"/>
              <a:gd name="connsiteX240" fmla="*/ 38632 w 334174"/>
              <a:gd name="connsiteY240" fmla="*/ 1824037 h 6858000"/>
              <a:gd name="connsiteX241" fmla="*/ 55427 w 334174"/>
              <a:gd name="connsiteY241" fmla="*/ 1782762 h 6858000"/>
              <a:gd name="connsiteX242" fmla="*/ 75583 w 334174"/>
              <a:gd name="connsiteY242" fmla="*/ 1743075 h 6858000"/>
              <a:gd name="connsiteX243" fmla="*/ 95738 w 334174"/>
              <a:gd name="connsiteY243" fmla="*/ 1708150 h 6858000"/>
              <a:gd name="connsiteX244" fmla="*/ 115893 w 334174"/>
              <a:gd name="connsiteY244" fmla="*/ 1671637 h 6858000"/>
              <a:gd name="connsiteX245" fmla="*/ 134368 w 334174"/>
              <a:gd name="connsiteY245" fmla="*/ 1631950 h 6858000"/>
              <a:gd name="connsiteX246" fmla="*/ 152844 w 334174"/>
              <a:gd name="connsiteY246" fmla="*/ 1589087 h 6858000"/>
              <a:gd name="connsiteX247" fmla="*/ 167960 w 334174"/>
              <a:gd name="connsiteY247" fmla="*/ 1544637 h 6858000"/>
              <a:gd name="connsiteX248" fmla="*/ 178038 w 334174"/>
              <a:gd name="connsiteY248" fmla="*/ 1492250 h 6858000"/>
              <a:gd name="connsiteX249" fmla="*/ 188115 w 334174"/>
              <a:gd name="connsiteY249" fmla="*/ 1431925 h 6858000"/>
              <a:gd name="connsiteX250" fmla="*/ 189795 w 334174"/>
              <a:gd name="connsiteY250" fmla="*/ 1363662 h 6858000"/>
              <a:gd name="connsiteX251" fmla="*/ 188115 w 334174"/>
              <a:gd name="connsiteY251" fmla="*/ 1295400 h 6858000"/>
              <a:gd name="connsiteX252" fmla="*/ 178038 w 334174"/>
              <a:gd name="connsiteY252" fmla="*/ 1235075 h 6858000"/>
              <a:gd name="connsiteX253" fmla="*/ 167960 w 334174"/>
              <a:gd name="connsiteY253" fmla="*/ 1182687 h 6858000"/>
              <a:gd name="connsiteX254" fmla="*/ 152844 w 334174"/>
              <a:gd name="connsiteY254" fmla="*/ 1136650 h 6858000"/>
              <a:gd name="connsiteX255" fmla="*/ 134368 w 334174"/>
              <a:gd name="connsiteY255" fmla="*/ 1095375 h 6858000"/>
              <a:gd name="connsiteX256" fmla="*/ 115893 w 334174"/>
              <a:gd name="connsiteY256" fmla="*/ 1055687 h 6858000"/>
              <a:gd name="connsiteX257" fmla="*/ 95738 w 334174"/>
              <a:gd name="connsiteY257" fmla="*/ 1017587 h 6858000"/>
              <a:gd name="connsiteX258" fmla="*/ 75583 w 334174"/>
              <a:gd name="connsiteY258" fmla="*/ 981075 h 6858000"/>
              <a:gd name="connsiteX259" fmla="*/ 55427 w 334174"/>
              <a:gd name="connsiteY259" fmla="*/ 942975 h 6858000"/>
              <a:gd name="connsiteX260" fmla="*/ 38632 w 334174"/>
              <a:gd name="connsiteY260" fmla="*/ 901700 h 6858000"/>
              <a:gd name="connsiteX261" fmla="*/ 23515 w 334174"/>
              <a:gd name="connsiteY261" fmla="*/ 854075 h 6858000"/>
              <a:gd name="connsiteX262" fmla="*/ 11758 w 334174"/>
              <a:gd name="connsiteY262" fmla="*/ 801687 h 6858000"/>
              <a:gd name="connsiteX263" fmla="*/ 3359 w 334174"/>
              <a:gd name="connsiteY263" fmla="*/ 744537 h 6858000"/>
              <a:gd name="connsiteX264" fmla="*/ 0 w 334174"/>
              <a:gd name="connsiteY264" fmla="*/ 673100 h 6858000"/>
              <a:gd name="connsiteX265" fmla="*/ 3359 w 334174"/>
              <a:gd name="connsiteY265" fmla="*/ 606425 h 6858000"/>
              <a:gd name="connsiteX266" fmla="*/ 11758 w 334174"/>
              <a:gd name="connsiteY266" fmla="*/ 546100 h 6858000"/>
              <a:gd name="connsiteX267" fmla="*/ 23515 w 334174"/>
              <a:gd name="connsiteY267" fmla="*/ 496887 h 6858000"/>
              <a:gd name="connsiteX268" fmla="*/ 38632 w 334174"/>
              <a:gd name="connsiteY268" fmla="*/ 450850 h 6858000"/>
              <a:gd name="connsiteX269" fmla="*/ 55427 w 334174"/>
              <a:gd name="connsiteY269" fmla="*/ 409575 h 6858000"/>
              <a:gd name="connsiteX270" fmla="*/ 73903 w 334174"/>
              <a:gd name="connsiteY270" fmla="*/ 369887 h 6858000"/>
              <a:gd name="connsiteX271" fmla="*/ 92379 w 334174"/>
              <a:gd name="connsiteY271" fmla="*/ 334962 h 6858000"/>
              <a:gd name="connsiteX272" fmla="*/ 112534 w 334174"/>
              <a:gd name="connsiteY272" fmla="*/ 296862 h 6858000"/>
              <a:gd name="connsiteX273" fmla="*/ 132689 w 334174"/>
              <a:gd name="connsiteY273" fmla="*/ 260350 h 6858000"/>
              <a:gd name="connsiteX274" fmla="*/ 149485 w 334174"/>
              <a:gd name="connsiteY274" fmla="*/ 217487 h 6858000"/>
              <a:gd name="connsiteX275" fmla="*/ 166281 w 334174"/>
              <a:gd name="connsiteY275" fmla="*/ 174625 h 6858000"/>
              <a:gd name="connsiteX276" fmla="*/ 176358 w 334174"/>
              <a:gd name="connsiteY276" fmla="*/ 122237 h 6858000"/>
              <a:gd name="connsiteX277" fmla="*/ 184756 w 334174"/>
              <a:gd name="connsiteY277" fmla="*/ 66675 h 6858000"/>
              <a:gd name="connsiteX278" fmla="*/ 189795 w 334174"/>
              <a:gd name="connsiteY27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Lst>
            <a:rect l="l" t="t" r="r" b="b"/>
            <a:pathLst>
              <a:path w="334174" h="6858000">
                <a:moveTo>
                  <a:pt x="189795" y="0"/>
                </a:moveTo>
                <a:lnTo>
                  <a:pt x="334174" y="0"/>
                </a:lnTo>
                <a:lnTo>
                  <a:pt x="329135" y="66675"/>
                </a:lnTo>
                <a:lnTo>
                  <a:pt x="320737" y="122237"/>
                </a:lnTo>
                <a:lnTo>
                  <a:pt x="310660" y="174625"/>
                </a:lnTo>
                <a:lnTo>
                  <a:pt x="293864" y="217487"/>
                </a:lnTo>
                <a:lnTo>
                  <a:pt x="277068" y="260350"/>
                </a:lnTo>
                <a:lnTo>
                  <a:pt x="256913" y="296862"/>
                </a:lnTo>
                <a:lnTo>
                  <a:pt x="236758" y="334962"/>
                </a:lnTo>
                <a:lnTo>
                  <a:pt x="218282" y="369887"/>
                </a:lnTo>
                <a:lnTo>
                  <a:pt x="199806" y="409575"/>
                </a:lnTo>
                <a:lnTo>
                  <a:pt x="183011" y="450850"/>
                </a:lnTo>
                <a:lnTo>
                  <a:pt x="167894" y="496887"/>
                </a:lnTo>
                <a:lnTo>
                  <a:pt x="156137" y="546100"/>
                </a:lnTo>
                <a:lnTo>
                  <a:pt x="147738" y="606425"/>
                </a:lnTo>
                <a:lnTo>
                  <a:pt x="144379" y="673100"/>
                </a:lnTo>
                <a:lnTo>
                  <a:pt x="147738" y="744537"/>
                </a:lnTo>
                <a:lnTo>
                  <a:pt x="156137" y="801687"/>
                </a:lnTo>
                <a:lnTo>
                  <a:pt x="167894" y="854075"/>
                </a:lnTo>
                <a:lnTo>
                  <a:pt x="183011" y="901700"/>
                </a:lnTo>
                <a:lnTo>
                  <a:pt x="199806" y="942975"/>
                </a:lnTo>
                <a:lnTo>
                  <a:pt x="219962" y="981075"/>
                </a:lnTo>
                <a:lnTo>
                  <a:pt x="240117" y="1017587"/>
                </a:lnTo>
                <a:lnTo>
                  <a:pt x="260272" y="1055687"/>
                </a:lnTo>
                <a:lnTo>
                  <a:pt x="278747" y="1095375"/>
                </a:lnTo>
                <a:lnTo>
                  <a:pt x="297223" y="1136650"/>
                </a:lnTo>
                <a:lnTo>
                  <a:pt x="312339" y="1182687"/>
                </a:lnTo>
                <a:lnTo>
                  <a:pt x="322417" y="1235075"/>
                </a:lnTo>
                <a:lnTo>
                  <a:pt x="332494" y="1295400"/>
                </a:lnTo>
                <a:lnTo>
                  <a:pt x="334174" y="1363662"/>
                </a:lnTo>
                <a:lnTo>
                  <a:pt x="332494" y="1431925"/>
                </a:lnTo>
                <a:lnTo>
                  <a:pt x="322417" y="1492250"/>
                </a:lnTo>
                <a:lnTo>
                  <a:pt x="312339" y="1544637"/>
                </a:lnTo>
                <a:lnTo>
                  <a:pt x="297223" y="1589087"/>
                </a:lnTo>
                <a:lnTo>
                  <a:pt x="278747" y="1631950"/>
                </a:lnTo>
                <a:lnTo>
                  <a:pt x="260272" y="1671637"/>
                </a:lnTo>
                <a:lnTo>
                  <a:pt x="240117" y="1708150"/>
                </a:lnTo>
                <a:lnTo>
                  <a:pt x="219962" y="1743075"/>
                </a:lnTo>
                <a:lnTo>
                  <a:pt x="199806" y="1782762"/>
                </a:lnTo>
                <a:lnTo>
                  <a:pt x="183011" y="1824037"/>
                </a:lnTo>
                <a:lnTo>
                  <a:pt x="167894" y="1870075"/>
                </a:lnTo>
                <a:lnTo>
                  <a:pt x="156137" y="1922462"/>
                </a:lnTo>
                <a:lnTo>
                  <a:pt x="147738" y="1982787"/>
                </a:lnTo>
                <a:lnTo>
                  <a:pt x="144379" y="2051050"/>
                </a:lnTo>
                <a:lnTo>
                  <a:pt x="147738" y="2119312"/>
                </a:lnTo>
                <a:lnTo>
                  <a:pt x="156137" y="2179637"/>
                </a:lnTo>
                <a:lnTo>
                  <a:pt x="167894" y="2232025"/>
                </a:lnTo>
                <a:lnTo>
                  <a:pt x="183011" y="2278062"/>
                </a:lnTo>
                <a:lnTo>
                  <a:pt x="199806" y="2319337"/>
                </a:lnTo>
                <a:lnTo>
                  <a:pt x="219962" y="2359025"/>
                </a:lnTo>
                <a:lnTo>
                  <a:pt x="240117" y="2395537"/>
                </a:lnTo>
                <a:lnTo>
                  <a:pt x="260272" y="2433637"/>
                </a:lnTo>
                <a:lnTo>
                  <a:pt x="278747" y="2471737"/>
                </a:lnTo>
                <a:lnTo>
                  <a:pt x="297223" y="2513012"/>
                </a:lnTo>
                <a:lnTo>
                  <a:pt x="312339" y="2560637"/>
                </a:lnTo>
                <a:lnTo>
                  <a:pt x="322417" y="2613025"/>
                </a:lnTo>
                <a:lnTo>
                  <a:pt x="332494" y="2671762"/>
                </a:lnTo>
                <a:lnTo>
                  <a:pt x="334174" y="2741612"/>
                </a:lnTo>
                <a:lnTo>
                  <a:pt x="332494" y="2809875"/>
                </a:lnTo>
                <a:lnTo>
                  <a:pt x="322417" y="2868612"/>
                </a:lnTo>
                <a:lnTo>
                  <a:pt x="312339" y="2922587"/>
                </a:lnTo>
                <a:lnTo>
                  <a:pt x="297223" y="2967037"/>
                </a:lnTo>
                <a:lnTo>
                  <a:pt x="278747" y="3009900"/>
                </a:lnTo>
                <a:lnTo>
                  <a:pt x="260272" y="3046412"/>
                </a:lnTo>
                <a:lnTo>
                  <a:pt x="240117" y="3084512"/>
                </a:lnTo>
                <a:lnTo>
                  <a:pt x="219962" y="3121025"/>
                </a:lnTo>
                <a:lnTo>
                  <a:pt x="199806" y="3160712"/>
                </a:lnTo>
                <a:lnTo>
                  <a:pt x="183011" y="3201987"/>
                </a:lnTo>
                <a:lnTo>
                  <a:pt x="167894" y="3248025"/>
                </a:lnTo>
                <a:lnTo>
                  <a:pt x="156137" y="3300412"/>
                </a:lnTo>
                <a:lnTo>
                  <a:pt x="147738" y="3360737"/>
                </a:lnTo>
                <a:lnTo>
                  <a:pt x="144379" y="3427412"/>
                </a:lnTo>
                <a:lnTo>
                  <a:pt x="147738" y="3497262"/>
                </a:lnTo>
                <a:lnTo>
                  <a:pt x="156137" y="3557587"/>
                </a:lnTo>
                <a:lnTo>
                  <a:pt x="167894" y="3609975"/>
                </a:lnTo>
                <a:lnTo>
                  <a:pt x="183011" y="3656012"/>
                </a:lnTo>
                <a:lnTo>
                  <a:pt x="199806" y="3697287"/>
                </a:lnTo>
                <a:lnTo>
                  <a:pt x="219962" y="3736975"/>
                </a:lnTo>
                <a:lnTo>
                  <a:pt x="260272" y="3811587"/>
                </a:lnTo>
                <a:lnTo>
                  <a:pt x="278747" y="3848100"/>
                </a:lnTo>
                <a:lnTo>
                  <a:pt x="297223" y="3890962"/>
                </a:lnTo>
                <a:lnTo>
                  <a:pt x="312339" y="3935412"/>
                </a:lnTo>
                <a:lnTo>
                  <a:pt x="322417" y="3987800"/>
                </a:lnTo>
                <a:lnTo>
                  <a:pt x="332494" y="4048125"/>
                </a:lnTo>
                <a:lnTo>
                  <a:pt x="334174" y="4116387"/>
                </a:lnTo>
                <a:lnTo>
                  <a:pt x="332494" y="4186237"/>
                </a:lnTo>
                <a:lnTo>
                  <a:pt x="322417" y="4244975"/>
                </a:lnTo>
                <a:lnTo>
                  <a:pt x="312339" y="4297362"/>
                </a:lnTo>
                <a:lnTo>
                  <a:pt x="297223" y="4343400"/>
                </a:lnTo>
                <a:lnTo>
                  <a:pt x="278747" y="4386262"/>
                </a:lnTo>
                <a:lnTo>
                  <a:pt x="260272" y="4424362"/>
                </a:lnTo>
                <a:lnTo>
                  <a:pt x="219962" y="4498975"/>
                </a:lnTo>
                <a:lnTo>
                  <a:pt x="199806" y="4537075"/>
                </a:lnTo>
                <a:lnTo>
                  <a:pt x="183011" y="4579937"/>
                </a:lnTo>
                <a:lnTo>
                  <a:pt x="167894" y="4625975"/>
                </a:lnTo>
                <a:lnTo>
                  <a:pt x="156137" y="4678362"/>
                </a:lnTo>
                <a:lnTo>
                  <a:pt x="147738" y="4738687"/>
                </a:lnTo>
                <a:lnTo>
                  <a:pt x="144379" y="4806950"/>
                </a:lnTo>
                <a:lnTo>
                  <a:pt x="147738" y="4875212"/>
                </a:lnTo>
                <a:lnTo>
                  <a:pt x="156137" y="4935537"/>
                </a:lnTo>
                <a:lnTo>
                  <a:pt x="167894" y="4987925"/>
                </a:lnTo>
                <a:lnTo>
                  <a:pt x="183011" y="5033962"/>
                </a:lnTo>
                <a:lnTo>
                  <a:pt x="199806" y="5075237"/>
                </a:lnTo>
                <a:lnTo>
                  <a:pt x="219962" y="5114925"/>
                </a:lnTo>
                <a:lnTo>
                  <a:pt x="240117" y="5149850"/>
                </a:lnTo>
                <a:lnTo>
                  <a:pt x="260272" y="5186362"/>
                </a:lnTo>
                <a:lnTo>
                  <a:pt x="278747" y="5226050"/>
                </a:lnTo>
                <a:lnTo>
                  <a:pt x="297223" y="5268912"/>
                </a:lnTo>
                <a:lnTo>
                  <a:pt x="312339" y="5313362"/>
                </a:lnTo>
                <a:lnTo>
                  <a:pt x="322417" y="5365750"/>
                </a:lnTo>
                <a:lnTo>
                  <a:pt x="332494" y="5426075"/>
                </a:lnTo>
                <a:lnTo>
                  <a:pt x="334174" y="5494337"/>
                </a:lnTo>
                <a:lnTo>
                  <a:pt x="332494" y="5562600"/>
                </a:lnTo>
                <a:lnTo>
                  <a:pt x="322417" y="5622925"/>
                </a:lnTo>
                <a:lnTo>
                  <a:pt x="312339" y="5675312"/>
                </a:lnTo>
                <a:lnTo>
                  <a:pt x="297223" y="5721350"/>
                </a:lnTo>
                <a:lnTo>
                  <a:pt x="278747" y="5762625"/>
                </a:lnTo>
                <a:lnTo>
                  <a:pt x="260272" y="5802312"/>
                </a:lnTo>
                <a:lnTo>
                  <a:pt x="240117" y="5840412"/>
                </a:lnTo>
                <a:lnTo>
                  <a:pt x="219962" y="5876925"/>
                </a:lnTo>
                <a:lnTo>
                  <a:pt x="199806" y="5915025"/>
                </a:lnTo>
                <a:lnTo>
                  <a:pt x="183011" y="5956300"/>
                </a:lnTo>
                <a:lnTo>
                  <a:pt x="167894" y="6003925"/>
                </a:lnTo>
                <a:lnTo>
                  <a:pt x="156137" y="6056312"/>
                </a:lnTo>
                <a:lnTo>
                  <a:pt x="147738" y="6113462"/>
                </a:lnTo>
                <a:lnTo>
                  <a:pt x="144379" y="6183312"/>
                </a:lnTo>
                <a:lnTo>
                  <a:pt x="147738" y="6251575"/>
                </a:lnTo>
                <a:lnTo>
                  <a:pt x="156137" y="6311900"/>
                </a:lnTo>
                <a:lnTo>
                  <a:pt x="167894" y="6361112"/>
                </a:lnTo>
                <a:lnTo>
                  <a:pt x="183011" y="6407150"/>
                </a:lnTo>
                <a:lnTo>
                  <a:pt x="199806" y="6448425"/>
                </a:lnTo>
                <a:lnTo>
                  <a:pt x="218282" y="6488112"/>
                </a:lnTo>
                <a:lnTo>
                  <a:pt x="236758" y="6523037"/>
                </a:lnTo>
                <a:lnTo>
                  <a:pt x="256913" y="6561137"/>
                </a:lnTo>
                <a:lnTo>
                  <a:pt x="277068" y="6597650"/>
                </a:lnTo>
                <a:lnTo>
                  <a:pt x="293864" y="6640512"/>
                </a:lnTo>
                <a:lnTo>
                  <a:pt x="310660" y="6683375"/>
                </a:lnTo>
                <a:lnTo>
                  <a:pt x="320737" y="6735762"/>
                </a:lnTo>
                <a:lnTo>
                  <a:pt x="329135" y="6791325"/>
                </a:lnTo>
                <a:lnTo>
                  <a:pt x="334174"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lnTo>
                  <a:pt x="18979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Tree>
    <p:extLst>
      <p:ext uri="{BB962C8B-B14F-4D97-AF65-F5344CB8AC3E}">
        <p14:creationId xmlns:p14="http://schemas.microsoft.com/office/powerpoint/2010/main" val="81919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D2C9BBF-F136-4B0A-AD18-30A5281A6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0" name="Freeform: Shape 9">
            <a:extLst>
              <a:ext uri="{FF2B5EF4-FFF2-40B4-BE49-F238E27FC236}">
                <a16:creationId xmlns:a16="http://schemas.microsoft.com/office/drawing/2014/main" id="{D383A501-06D3-41F9-8D12-33C802BD13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845450"/>
            <a:ext cx="12192000" cy="3012550"/>
          </a:xfrm>
          <a:custGeom>
            <a:avLst/>
            <a:gdLst>
              <a:gd name="connsiteX0" fmla="*/ 619389 w 12192000"/>
              <a:gd name="connsiteY0" fmla="*/ 0 h 3012550"/>
              <a:gd name="connsiteX1" fmla="*/ 687652 w 12192000"/>
              <a:gd name="connsiteY1" fmla="*/ 3175 h 3012550"/>
              <a:gd name="connsiteX2" fmla="*/ 747977 w 12192000"/>
              <a:gd name="connsiteY2" fmla="*/ 9525 h 3012550"/>
              <a:gd name="connsiteX3" fmla="*/ 800364 w 12192000"/>
              <a:gd name="connsiteY3" fmla="*/ 20637 h 3012550"/>
              <a:gd name="connsiteX4" fmla="*/ 846402 w 12192000"/>
              <a:gd name="connsiteY4" fmla="*/ 36512 h 3012550"/>
              <a:gd name="connsiteX5" fmla="*/ 887677 w 12192000"/>
              <a:gd name="connsiteY5" fmla="*/ 52387 h 3012550"/>
              <a:gd name="connsiteX6" fmla="*/ 924189 w 12192000"/>
              <a:gd name="connsiteY6" fmla="*/ 68262 h 3012550"/>
              <a:gd name="connsiteX7" fmla="*/ 962289 w 12192000"/>
              <a:gd name="connsiteY7" fmla="*/ 87312 h 3012550"/>
              <a:gd name="connsiteX8" fmla="*/ 1000389 w 12192000"/>
              <a:gd name="connsiteY8" fmla="*/ 106362 h 3012550"/>
              <a:gd name="connsiteX9" fmla="*/ 1036902 w 12192000"/>
              <a:gd name="connsiteY9" fmla="*/ 125412 h 3012550"/>
              <a:gd name="connsiteX10" fmla="*/ 1078177 w 12192000"/>
              <a:gd name="connsiteY10" fmla="*/ 141287 h 3012550"/>
              <a:gd name="connsiteX11" fmla="*/ 1124214 w 12192000"/>
              <a:gd name="connsiteY11" fmla="*/ 155575 h 3012550"/>
              <a:gd name="connsiteX12" fmla="*/ 1176602 w 12192000"/>
              <a:gd name="connsiteY12" fmla="*/ 166687 h 3012550"/>
              <a:gd name="connsiteX13" fmla="*/ 1236927 w 12192000"/>
              <a:gd name="connsiteY13" fmla="*/ 174625 h 3012550"/>
              <a:gd name="connsiteX14" fmla="*/ 1305189 w 12192000"/>
              <a:gd name="connsiteY14" fmla="*/ 176212 h 3012550"/>
              <a:gd name="connsiteX15" fmla="*/ 1373452 w 12192000"/>
              <a:gd name="connsiteY15" fmla="*/ 174625 h 3012550"/>
              <a:gd name="connsiteX16" fmla="*/ 1433777 w 12192000"/>
              <a:gd name="connsiteY16" fmla="*/ 166687 h 3012550"/>
              <a:gd name="connsiteX17" fmla="*/ 1486164 w 12192000"/>
              <a:gd name="connsiteY17" fmla="*/ 155575 h 3012550"/>
              <a:gd name="connsiteX18" fmla="*/ 1532202 w 12192000"/>
              <a:gd name="connsiteY18" fmla="*/ 141287 h 3012550"/>
              <a:gd name="connsiteX19" fmla="*/ 1573477 w 12192000"/>
              <a:gd name="connsiteY19" fmla="*/ 125412 h 3012550"/>
              <a:gd name="connsiteX20" fmla="*/ 1609989 w 12192000"/>
              <a:gd name="connsiteY20" fmla="*/ 106362 h 3012550"/>
              <a:gd name="connsiteX21" fmla="*/ 1648089 w 12192000"/>
              <a:gd name="connsiteY21" fmla="*/ 87312 h 3012550"/>
              <a:gd name="connsiteX22" fmla="*/ 1686189 w 12192000"/>
              <a:gd name="connsiteY22" fmla="*/ 68262 h 3012550"/>
              <a:gd name="connsiteX23" fmla="*/ 1722702 w 12192000"/>
              <a:gd name="connsiteY23" fmla="*/ 52387 h 3012550"/>
              <a:gd name="connsiteX24" fmla="*/ 1763977 w 12192000"/>
              <a:gd name="connsiteY24" fmla="*/ 36512 h 3012550"/>
              <a:gd name="connsiteX25" fmla="*/ 1810014 w 12192000"/>
              <a:gd name="connsiteY25" fmla="*/ 20637 h 3012550"/>
              <a:gd name="connsiteX26" fmla="*/ 1862402 w 12192000"/>
              <a:gd name="connsiteY26" fmla="*/ 9525 h 3012550"/>
              <a:gd name="connsiteX27" fmla="*/ 1922727 w 12192000"/>
              <a:gd name="connsiteY27" fmla="*/ 3175 h 3012550"/>
              <a:gd name="connsiteX28" fmla="*/ 1990989 w 12192000"/>
              <a:gd name="connsiteY28" fmla="*/ 0 h 3012550"/>
              <a:gd name="connsiteX29" fmla="*/ 2059252 w 12192000"/>
              <a:gd name="connsiteY29" fmla="*/ 3175 h 3012550"/>
              <a:gd name="connsiteX30" fmla="*/ 2119577 w 12192000"/>
              <a:gd name="connsiteY30" fmla="*/ 9525 h 3012550"/>
              <a:gd name="connsiteX31" fmla="*/ 2171964 w 12192000"/>
              <a:gd name="connsiteY31" fmla="*/ 20637 h 3012550"/>
              <a:gd name="connsiteX32" fmla="*/ 2218002 w 12192000"/>
              <a:gd name="connsiteY32" fmla="*/ 36512 h 3012550"/>
              <a:gd name="connsiteX33" fmla="*/ 2259277 w 12192000"/>
              <a:gd name="connsiteY33" fmla="*/ 52387 h 3012550"/>
              <a:gd name="connsiteX34" fmla="*/ 2295789 w 12192000"/>
              <a:gd name="connsiteY34" fmla="*/ 68262 h 3012550"/>
              <a:gd name="connsiteX35" fmla="*/ 2333889 w 12192000"/>
              <a:gd name="connsiteY35" fmla="*/ 87312 h 3012550"/>
              <a:gd name="connsiteX36" fmla="*/ 2371989 w 12192000"/>
              <a:gd name="connsiteY36" fmla="*/ 106362 h 3012550"/>
              <a:gd name="connsiteX37" fmla="*/ 2408502 w 12192000"/>
              <a:gd name="connsiteY37" fmla="*/ 125412 h 3012550"/>
              <a:gd name="connsiteX38" fmla="*/ 2449777 w 12192000"/>
              <a:gd name="connsiteY38" fmla="*/ 141287 h 3012550"/>
              <a:gd name="connsiteX39" fmla="*/ 2495814 w 12192000"/>
              <a:gd name="connsiteY39" fmla="*/ 155575 h 3012550"/>
              <a:gd name="connsiteX40" fmla="*/ 2548202 w 12192000"/>
              <a:gd name="connsiteY40" fmla="*/ 166687 h 3012550"/>
              <a:gd name="connsiteX41" fmla="*/ 2608527 w 12192000"/>
              <a:gd name="connsiteY41" fmla="*/ 174625 h 3012550"/>
              <a:gd name="connsiteX42" fmla="*/ 2676789 w 12192000"/>
              <a:gd name="connsiteY42" fmla="*/ 176212 h 3012550"/>
              <a:gd name="connsiteX43" fmla="*/ 2745052 w 12192000"/>
              <a:gd name="connsiteY43" fmla="*/ 174625 h 3012550"/>
              <a:gd name="connsiteX44" fmla="*/ 2805377 w 12192000"/>
              <a:gd name="connsiteY44" fmla="*/ 166687 h 3012550"/>
              <a:gd name="connsiteX45" fmla="*/ 2857764 w 12192000"/>
              <a:gd name="connsiteY45" fmla="*/ 155575 h 3012550"/>
              <a:gd name="connsiteX46" fmla="*/ 2903802 w 12192000"/>
              <a:gd name="connsiteY46" fmla="*/ 141287 h 3012550"/>
              <a:gd name="connsiteX47" fmla="*/ 2945077 w 12192000"/>
              <a:gd name="connsiteY47" fmla="*/ 125412 h 3012550"/>
              <a:gd name="connsiteX48" fmla="*/ 2981589 w 12192000"/>
              <a:gd name="connsiteY48" fmla="*/ 106362 h 3012550"/>
              <a:gd name="connsiteX49" fmla="*/ 3019689 w 12192000"/>
              <a:gd name="connsiteY49" fmla="*/ 87312 h 3012550"/>
              <a:gd name="connsiteX50" fmla="*/ 3057789 w 12192000"/>
              <a:gd name="connsiteY50" fmla="*/ 68262 h 3012550"/>
              <a:gd name="connsiteX51" fmla="*/ 3094302 w 12192000"/>
              <a:gd name="connsiteY51" fmla="*/ 52387 h 3012550"/>
              <a:gd name="connsiteX52" fmla="*/ 3135577 w 12192000"/>
              <a:gd name="connsiteY52" fmla="*/ 36512 h 3012550"/>
              <a:gd name="connsiteX53" fmla="*/ 3181614 w 12192000"/>
              <a:gd name="connsiteY53" fmla="*/ 20637 h 3012550"/>
              <a:gd name="connsiteX54" fmla="*/ 3234002 w 12192000"/>
              <a:gd name="connsiteY54" fmla="*/ 9525 h 3012550"/>
              <a:gd name="connsiteX55" fmla="*/ 3294327 w 12192000"/>
              <a:gd name="connsiteY55" fmla="*/ 3175 h 3012550"/>
              <a:gd name="connsiteX56" fmla="*/ 3361002 w 12192000"/>
              <a:gd name="connsiteY56" fmla="*/ 0 h 3012550"/>
              <a:gd name="connsiteX57" fmla="*/ 3430852 w 12192000"/>
              <a:gd name="connsiteY57" fmla="*/ 3175 h 3012550"/>
              <a:gd name="connsiteX58" fmla="*/ 3491177 w 12192000"/>
              <a:gd name="connsiteY58" fmla="*/ 9525 h 3012550"/>
              <a:gd name="connsiteX59" fmla="*/ 3543564 w 12192000"/>
              <a:gd name="connsiteY59" fmla="*/ 20637 h 3012550"/>
              <a:gd name="connsiteX60" fmla="*/ 3589602 w 12192000"/>
              <a:gd name="connsiteY60" fmla="*/ 36512 h 3012550"/>
              <a:gd name="connsiteX61" fmla="*/ 3630877 w 12192000"/>
              <a:gd name="connsiteY61" fmla="*/ 52387 h 3012550"/>
              <a:gd name="connsiteX62" fmla="*/ 3667389 w 12192000"/>
              <a:gd name="connsiteY62" fmla="*/ 68262 h 3012550"/>
              <a:gd name="connsiteX63" fmla="*/ 3705489 w 12192000"/>
              <a:gd name="connsiteY63" fmla="*/ 87312 h 3012550"/>
              <a:gd name="connsiteX64" fmla="*/ 3743589 w 12192000"/>
              <a:gd name="connsiteY64" fmla="*/ 106362 h 3012550"/>
              <a:gd name="connsiteX65" fmla="*/ 3780102 w 12192000"/>
              <a:gd name="connsiteY65" fmla="*/ 125412 h 3012550"/>
              <a:gd name="connsiteX66" fmla="*/ 3821377 w 12192000"/>
              <a:gd name="connsiteY66" fmla="*/ 141287 h 3012550"/>
              <a:gd name="connsiteX67" fmla="*/ 3867414 w 12192000"/>
              <a:gd name="connsiteY67" fmla="*/ 155575 h 3012550"/>
              <a:gd name="connsiteX68" fmla="*/ 3919802 w 12192000"/>
              <a:gd name="connsiteY68" fmla="*/ 166687 h 3012550"/>
              <a:gd name="connsiteX69" fmla="*/ 3980127 w 12192000"/>
              <a:gd name="connsiteY69" fmla="*/ 174625 h 3012550"/>
              <a:gd name="connsiteX70" fmla="*/ 4048389 w 12192000"/>
              <a:gd name="connsiteY70" fmla="*/ 176212 h 3012550"/>
              <a:gd name="connsiteX71" fmla="*/ 4116652 w 12192000"/>
              <a:gd name="connsiteY71" fmla="*/ 174625 h 3012550"/>
              <a:gd name="connsiteX72" fmla="*/ 4176977 w 12192000"/>
              <a:gd name="connsiteY72" fmla="*/ 166687 h 3012550"/>
              <a:gd name="connsiteX73" fmla="*/ 4229364 w 12192000"/>
              <a:gd name="connsiteY73" fmla="*/ 155575 h 3012550"/>
              <a:gd name="connsiteX74" fmla="*/ 4275402 w 12192000"/>
              <a:gd name="connsiteY74" fmla="*/ 141287 h 3012550"/>
              <a:gd name="connsiteX75" fmla="*/ 4316677 w 12192000"/>
              <a:gd name="connsiteY75" fmla="*/ 125412 h 3012550"/>
              <a:gd name="connsiteX76" fmla="*/ 4353189 w 12192000"/>
              <a:gd name="connsiteY76" fmla="*/ 106362 h 3012550"/>
              <a:gd name="connsiteX77" fmla="*/ 4429389 w 12192000"/>
              <a:gd name="connsiteY77" fmla="*/ 68262 h 3012550"/>
              <a:gd name="connsiteX78" fmla="*/ 4465902 w 12192000"/>
              <a:gd name="connsiteY78" fmla="*/ 52387 h 3012550"/>
              <a:gd name="connsiteX79" fmla="*/ 4507177 w 12192000"/>
              <a:gd name="connsiteY79" fmla="*/ 36512 h 3012550"/>
              <a:gd name="connsiteX80" fmla="*/ 4553215 w 12192000"/>
              <a:gd name="connsiteY80" fmla="*/ 20637 h 3012550"/>
              <a:gd name="connsiteX81" fmla="*/ 4605602 w 12192000"/>
              <a:gd name="connsiteY81" fmla="*/ 9525 h 3012550"/>
              <a:gd name="connsiteX82" fmla="*/ 4665928 w 12192000"/>
              <a:gd name="connsiteY82" fmla="*/ 3175 h 3012550"/>
              <a:gd name="connsiteX83" fmla="*/ 4734189 w 12192000"/>
              <a:gd name="connsiteY83" fmla="*/ 0 h 3012550"/>
              <a:gd name="connsiteX84" fmla="*/ 4802453 w 12192000"/>
              <a:gd name="connsiteY84" fmla="*/ 3175 h 3012550"/>
              <a:gd name="connsiteX85" fmla="*/ 4862777 w 12192000"/>
              <a:gd name="connsiteY85" fmla="*/ 9525 h 3012550"/>
              <a:gd name="connsiteX86" fmla="*/ 4915165 w 12192000"/>
              <a:gd name="connsiteY86" fmla="*/ 20637 h 3012550"/>
              <a:gd name="connsiteX87" fmla="*/ 4961201 w 12192000"/>
              <a:gd name="connsiteY87" fmla="*/ 36512 h 3012550"/>
              <a:gd name="connsiteX88" fmla="*/ 5002477 w 12192000"/>
              <a:gd name="connsiteY88" fmla="*/ 52387 h 3012550"/>
              <a:gd name="connsiteX89" fmla="*/ 5038989 w 12192000"/>
              <a:gd name="connsiteY89" fmla="*/ 68262 h 3012550"/>
              <a:gd name="connsiteX90" fmla="*/ 5077090 w 12192000"/>
              <a:gd name="connsiteY90" fmla="*/ 87312 h 3012550"/>
              <a:gd name="connsiteX91" fmla="*/ 5115189 w 12192000"/>
              <a:gd name="connsiteY91" fmla="*/ 106362 h 3012550"/>
              <a:gd name="connsiteX92" fmla="*/ 5151701 w 12192000"/>
              <a:gd name="connsiteY92" fmla="*/ 125412 h 3012550"/>
              <a:gd name="connsiteX93" fmla="*/ 5192977 w 12192000"/>
              <a:gd name="connsiteY93" fmla="*/ 141287 h 3012550"/>
              <a:gd name="connsiteX94" fmla="*/ 5239014 w 12192000"/>
              <a:gd name="connsiteY94" fmla="*/ 155575 h 3012550"/>
              <a:gd name="connsiteX95" fmla="*/ 5291401 w 12192000"/>
              <a:gd name="connsiteY95" fmla="*/ 166687 h 3012550"/>
              <a:gd name="connsiteX96" fmla="*/ 5351727 w 12192000"/>
              <a:gd name="connsiteY96" fmla="*/ 174625 h 3012550"/>
              <a:gd name="connsiteX97" fmla="*/ 5410199 w 12192000"/>
              <a:gd name="connsiteY97" fmla="*/ 175985 h 3012550"/>
              <a:gd name="connsiteX98" fmla="*/ 5468671 w 12192000"/>
              <a:gd name="connsiteY98" fmla="*/ 174625 h 3012550"/>
              <a:gd name="connsiteX99" fmla="*/ 5528996 w 12192000"/>
              <a:gd name="connsiteY99" fmla="*/ 166687 h 3012550"/>
              <a:gd name="connsiteX100" fmla="*/ 5581383 w 12192000"/>
              <a:gd name="connsiteY100" fmla="*/ 155575 h 3012550"/>
              <a:gd name="connsiteX101" fmla="*/ 5627421 w 12192000"/>
              <a:gd name="connsiteY101" fmla="*/ 141287 h 3012550"/>
              <a:gd name="connsiteX102" fmla="*/ 5668696 w 12192000"/>
              <a:gd name="connsiteY102" fmla="*/ 125412 h 3012550"/>
              <a:gd name="connsiteX103" fmla="*/ 5705209 w 12192000"/>
              <a:gd name="connsiteY103" fmla="*/ 106362 h 3012550"/>
              <a:gd name="connsiteX104" fmla="*/ 5743308 w 12192000"/>
              <a:gd name="connsiteY104" fmla="*/ 87312 h 3012550"/>
              <a:gd name="connsiteX105" fmla="*/ 5781408 w 12192000"/>
              <a:gd name="connsiteY105" fmla="*/ 68262 h 3012550"/>
              <a:gd name="connsiteX106" fmla="*/ 5817921 w 12192000"/>
              <a:gd name="connsiteY106" fmla="*/ 52387 h 3012550"/>
              <a:gd name="connsiteX107" fmla="*/ 5859196 w 12192000"/>
              <a:gd name="connsiteY107" fmla="*/ 36512 h 3012550"/>
              <a:gd name="connsiteX108" fmla="*/ 5905234 w 12192000"/>
              <a:gd name="connsiteY108" fmla="*/ 20637 h 3012550"/>
              <a:gd name="connsiteX109" fmla="*/ 5957621 w 12192000"/>
              <a:gd name="connsiteY109" fmla="*/ 9525 h 3012550"/>
              <a:gd name="connsiteX110" fmla="*/ 6017947 w 12192000"/>
              <a:gd name="connsiteY110" fmla="*/ 3175 h 3012550"/>
              <a:gd name="connsiteX111" fmla="*/ 6086209 w 12192000"/>
              <a:gd name="connsiteY111" fmla="*/ 0 h 3012550"/>
              <a:gd name="connsiteX112" fmla="*/ 6095999 w 12192000"/>
              <a:gd name="connsiteY112" fmla="*/ 455 h 3012550"/>
              <a:gd name="connsiteX113" fmla="*/ 6105789 w 12192000"/>
              <a:gd name="connsiteY113" fmla="*/ 0 h 3012550"/>
              <a:gd name="connsiteX114" fmla="*/ 6174052 w 12192000"/>
              <a:gd name="connsiteY114" fmla="*/ 3175 h 3012550"/>
              <a:gd name="connsiteX115" fmla="*/ 6234377 w 12192000"/>
              <a:gd name="connsiteY115" fmla="*/ 9525 h 3012550"/>
              <a:gd name="connsiteX116" fmla="*/ 6286764 w 12192000"/>
              <a:gd name="connsiteY116" fmla="*/ 20637 h 3012550"/>
              <a:gd name="connsiteX117" fmla="*/ 6332802 w 12192000"/>
              <a:gd name="connsiteY117" fmla="*/ 36512 h 3012550"/>
              <a:gd name="connsiteX118" fmla="*/ 6374077 w 12192000"/>
              <a:gd name="connsiteY118" fmla="*/ 52387 h 3012550"/>
              <a:gd name="connsiteX119" fmla="*/ 6410589 w 12192000"/>
              <a:gd name="connsiteY119" fmla="*/ 68262 h 3012550"/>
              <a:gd name="connsiteX120" fmla="*/ 6448689 w 12192000"/>
              <a:gd name="connsiteY120" fmla="*/ 87312 h 3012550"/>
              <a:gd name="connsiteX121" fmla="*/ 6486789 w 12192000"/>
              <a:gd name="connsiteY121" fmla="*/ 106362 h 3012550"/>
              <a:gd name="connsiteX122" fmla="*/ 6523302 w 12192000"/>
              <a:gd name="connsiteY122" fmla="*/ 125412 h 3012550"/>
              <a:gd name="connsiteX123" fmla="*/ 6564577 w 12192000"/>
              <a:gd name="connsiteY123" fmla="*/ 141287 h 3012550"/>
              <a:gd name="connsiteX124" fmla="*/ 6610614 w 12192000"/>
              <a:gd name="connsiteY124" fmla="*/ 155575 h 3012550"/>
              <a:gd name="connsiteX125" fmla="*/ 6663002 w 12192000"/>
              <a:gd name="connsiteY125" fmla="*/ 166687 h 3012550"/>
              <a:gd name="connsiteX126" fmla="*/ 6723327 w 12192000"/>
              <a:gd name="connsiteY126" fmla="*/ 174625 h 3012550"/>
              <a:gd name="connsiteX127" fmla="*/ 6781799 w 12192000"/>
              <a:gd name="connsiteY127" fmla="*/ 175985 h 3012550"/>
              <a:gd name="connsiteX128" fmla="*/ 6840271 w 12192000"/>
              <a:gd name="connsiteY128" fmla="*/ 174625 h 3012550"/>
              <a:gd name="connsiteX129" fmla="*/ 6900596 w 12192000"/>
              <a:gd name="connsiteY129" fmla="*/ 166687 h 3012550"/>
              <a:gd name="connsiteX130" fmla="*/ 6952983 w 12192000"/>
              <a:gd name="connsiteY130" fmla="*/ 155575 h 3012550"/>
              <a:gd name="connsiteX131" fmla="*/ 6999021 w 12192000"/>
              <a:gd name="connsiteY131" fmla="*/ 141287 h 3012550"/>
              <a:gd name="connsiteX132" fmla="*/ 7040296 w 12192000"/>
              <a:gd name="connsiteY132" fmla="*/ 125412 h 3012550"/>
              <a:gd name="connsiteX133" fmla="*/ 7076808 w 12192000"/>
              <a:gd name="connsiteY133" fmla="*/ 106362 h 3012550"/>
              <a:gd name="connsiteX134" fmla="*/ 7114908 w 12192000"/>
              <a:gd name="connsiteY134" fmla="*/ 87312 h 3012550"/>
              <a:gd name="connsiteX135" fmla="*/ 7153008 w 12192000"/>
              <a:gd name="connsiteY135" fmla="*/ 68262 h 3012550"/>
              <a:gd name="connsiteX136" fmla="*/ 7189521 w 12192000"/>
              <a:gd name="connsiteY136" fmla="*/ 52387 h 3012550"/>
              <a:gd name="connsiteX137" fmla="*/ 7230796 w 12192000"/>
              <a:gd name="connsiteY137" fmla="*/ 36512 h 3012550"/>
              <a:gd name="connsiteX138" fmla="*/ 7276833 w 12192000"/>
              <a:gd name="connsiteY138" fmla="*/ 20637 h 3012550"/>
              <a:gd name="connsiteX139" fmla="*/ 7329221 w 12192000"/>
              <a:gd name="connsiteY139" fmla="*/ 9525 h 3012550"/>
              <a:gd name="connsiteX140" fmla="*/ 7389546 w 12192000"/>
              <a:gd name="connsiteY140" fmla="*/ 3175 h 3012550"/>
              <a:gd name="connsiteX141" fmla="*/ 7457808 w 12192000"/>
              <a:gd name="connsiteY141" fmla="*/ 0 h 3012550"/>
              <a:gd name="connsiteX142" fmla="*/ 7526071 w 12192000"/>
              <a:gd name="connsiteY142" fmla="*/ 3175 h 3012550"/>
              <a:gd name="connsiteX143" fmla="*/ 7586396 w 12192000"/>
              <a:gd name="connsiteY143" fmla="*/ 9525 h 3012550"/>
              <a:gd name="connsiteX144" fmla="*/ 7638783 w 12192000"/>
              <a:gd name="connsiteY144" fmla="*/ 20637 h 3012550"/>
              <a:gd name="connsiteX145" fmla="*/ 7684821 w 12192000"/>
              <a:gd name="connsiteY145" fmla="*/ 36512 h 3012550"/>
              <a:gd name="connsiteX146" fmla="*/ 7726096 w 12192000"/>
              <a:gd name="connsiteY146" fmla="*/ 52387 h 3012550"/>
              <a:gd name="connsiteX147" fmla="*/ 7762608 w 12192000"/>
              <a:gd name="connsiteY147" fmla="*/ 68262 h 3012550"/>
              <a:gd name="connsiteX148" fmla="*/ 7800708 w 12192000"/>
              <a:gd name="connsiteY148" fmla="*/ 87312 h 3012550"/>
              <a:gd name="connsiteX149" fmla="*/ 7838808 w 12192000"/>
              <a:gd name="connsiteY149" fmla="*/ 106362 h 3012550"/>
              <a:gd name="connsiteX150" fmla="*/ 7875321 w 12192000"/>
              <a:gd name="connsiteY150" fmla="*/ 125412 h 3012550"/>
              <a:gd name="connsiteX151" fmla="*/ 7916596 w 12192000"/>
              <a:gd name="connsiteY151" fmla="*/ 141287 h 3012550"/>
              <a:gd name="connsiteX152" fmla="*/ 7962633 w 12192000"/>
              <a:gd name="connsiteY152" fmla="*/ 155575 h 3012550"/>
              <a:gd name="connsiteX153" fmla="*/ 8015021 w 12192000"/>
              <a:gd name="connsiteY153" fmla="*/ 166687 h 3012550"/>
              <a:gd name="connsiteX154" fmla="*/ 8075346 w 12192000"/>
              <a:gd name="connsiteY154" fmla="*/ 174625 h 3012550"/>
              <a:gd name="connsiteX155" fmla="*/ 8143608 w 12192000"/>
              <a:gd name="connsiteY155" fmla="*/ 176212 h 3012550"/>
              <a:gd name="connsiteX156" fmla="*/ 8211871 w 12192000"/>
              <a:gd name="connsiteY156" fmla="*/ 174625 h 3012550"/>
              <a:gd name="connsiteX157" fmla="*/ 8272196 w 12192000"/>
              <a:gd name="connsiteY157" fmla="*/ 166687 h 3012550"/>
              <a:gd name="connsiteX158" fmla="*/ 8324583 w 12192000"/>
              <a:gd name="connsiteY158" fmla="*/ 155575 h 3012550"/>
              <a:gd name="connsiteX159" fmla="*/ 8370621 w 12192000"/>
              <a:gd name="connsiteY159" fmla="*/ 141287 h 3012550"/>
              <a:gd name="connsiteX160" fmla="*/ 8411896 w 12192000"/>
              <a:gd name="connsiteY160" fmla="*/ 125412 h 3012550"/>
              <a:gd name="connsiteX161" fmla="*/ 8448408 w 12192000"/>
              <a:gd name="connsiteY161" fmla="*/ 106362 h 3012550"/>
              <a:gd name="connsiteX162" fmla="*/ 8486508 w 12192000"/>
              <a:gd name="connsiteY162" fmla="*/ 87312 h 3012550"/>
              <a:gd name="connsiteX163" fmla="*/ 8524608 w 12192000"/>
              <a:gd name="connsiteY163" fmla="*/ 68262 h 3012550"/>
              <a:gd name="connsiteX164" fmla="*/ 8561120 w 12192000"/>
              <a:gd name="connsiteY164" fmla="*/ 52387 h 3012550"/>
              <a:gd name="connsiteX165" fmla="*/ 8602396 w 12192000"/>
              <a:gd name="connsiteY165" fmla="*/ 36512 h 3012550"/>
              <a:gd name="connsiteX166" fmla="*/ 8648432 w 12192000"/>
              <a:gd name="connsiteY166" fmla="*/ 20637 h 3012550"/>
              <a:gd name="connsiteX167" fmla="*/ 8700820 w 12192000"/>
              <a:gd name="connsiteY167" fmla="*/ 9525 h 3012550"/>
              <a:gd name="connsiteX168" fmla="*/ 8761146 w 12192000"/>
              <a:gd name="connsiteY168" fmla="*/ 3175 h 3012550"/>
              <a:gd name="connsiteX169" fmla="*/ 8827820 w 12192000"/>
              <a:gd name="connsiteY169" fmla="*/ 0 h 3012550"/>
              <a:gd name="connsiteX170" fmla="*/ 8897670 w 12192000"/>
              <a:gd name="connsiteY170" fmla="*/ 3175 h 3012550"/>
              <a:gd name="connsiteX171" fmla="*/ 8957996 w 12192000"/>
              <a:gd name="connsiteY171" fmla="*/ 9525 h 3012550"/>
              <a:gd name="connsiteX172" fmla="*/ 9010382 w 12192000"/>
              <a:gd name="connsiteY172" fmla="*/ 20637 h 3012550"/>
              <a:gd name="connsiteX173" fmla="*/ 9056420 w 12192000"/>
              <a:gd name="connsiteY173" fmla="*/ 36512 h 3012550"/>
              <a:gd name="connsiteX174" fmla="*/ 9097696 w 12192000"/>
              <a:gd name="connsiteY174" fmla="*/ 52387 h 3012550"/>
              <a:gd name="connsiteX175" fmla="*/ 9134208 w 12192000"/>
              <a:gd name="connsiteY175" fmla="*/ 68262 h 3012550"/>
              <a:gd name="connsiteX176" fmla="*/ 9172308 w 12192000"/>
              <a:gd name="connsiteY176" fmla="*/ 87312 h 3012550"/>
              <a:gd name="connsiteX177" fmla="*/ 9210408 w 12192000"/>
              <a:gd name="connsiteY177" fmla="*/ 106362 h 3012550"/>
              <a:gd name="connsiteX178" fmla="*/ 9246920 w 12192000"/>
              <a:gd name="connsiteY178" fmla="*/ 125412 h 3012550"/>
              <a:gd name="connsiteX179" fmla="*/ 9288196 w 12192000"/>
              <a:gd name="connsiteY179" fmla="*/ 141287 h 3012550"/>
              <a:gd name="connsiteX180" fmla="*/ 9334232 w 12192000"/>
              <a:gd name="connsiteY180" fmla="*/ 155575 h 3012550"/>
              <a:gd name="connsiteX181" fmla="*/ 9386620 w 12192000"/>
              <a:gd name="connsiteY181" fmla="*/ 166687 h 3012550"/>
              <a:gd name="connsiteX182" fmla="*/ 9446946 w 12192000"/>
              <a:gd name="connsiteY182" fmla="*/ 174625 h 3012550"/>
              <a:gd name="connsiteX183" fmla="*/ 9515208 w 12192000"/>
              <a:gd name="connsiteY183" fmla="*/ 176212 h 3012550"/>
              <a:gd name="connsiteX184" fmla="*/ 9583470 w 12192000"/>
              <a:gd name="connsiteY184" fmla="*/ 174625 h 3012550"/>
              <a:gd name="connsiteX185" fmla="*/ 9643796 w 12192000"/>
              <a:gd name="connsiteY185" fmla="*/ 166687 h 3012550"/>
              <a:gd name="connsiteX186" fmla="*/ 9696182 w 12192000"/>
              <a:gd name="connsiteY186" fmla="*/ 155575 h 3012550"/>
              <a:gd name="connsiteX187" fmla="*/ 9742220 w 12192000"/>
              <a:gd name="connsiteY187" fmla="*/ 141287 h 3012550"/>
              <a:gd name="connsiteX188" fmla="*/ 9783496 w 12192000"/>
              <a:gd name="connsiteY188" fmla="*/ 125412 h 3012550"/>
              <a:gd name="connsiteX189" fmla="*/ 9820008 w 12192000"/>
              <a:gd name="connsiteY189" fmla="*/ 106362 h 3012550"/>
              <a:gd name="connsiteX190" fmla="*/ 9896208 w 12192000"/>
              <a:gd name="connsiteY190" fmla="*/ 68262 h 3012550"/>
              <a:gd name="connsiteX191" fmla="*/ 9932720 w 12192000"/>
              <a:gd name="connsiteY191" fmla="*/ 52387 h 3012550"/>
              <a:gd name="connsiteX192" fmla="*/ 9973996 w 12192000"/>
              <a:gd name="connsiteY192" fmla="*/ 36512 h 3012550"/>
              <a:gd name="connsiteX193" fmla="*/ 10020032 w 12192000"/>
              <a:gd name="connsiteY193" fmla="*/ 20637 h 3012550"/>
              <a:gd name="connsiteX194" fmla="*/ 10072420 w 12192000"/>
              <a:gd name="connsiteY194" fmla="*/ 9525 h 3012550"/>
              <a:gd name="connsiteX195" fmla="*/ 10132746 w 12192000"/>
              <a:gd name="connsiteY195" fmla="*/ 3175 h 3012550"/>
              <a:gd name="connsiteX196" fmla="*/ 10201008 w 12192000"/>
              <a:gd name="connsiteY196" fmla="*/ 0 h 3012550"/>
              <a:gd name="connsiteX197" fmla="*/ 10269270 w 12192000"/>
              <a:gd name="connsiteY197" fmla="*/ 3175 h 3012550"/>
              <a:gd name="connsiteX198" fmla="*/ 10329596 w 12192000"/>
              <a:gd name="connsiteY198" fmla="*/ 9525 h 3012550"/>
              <a:gd name="connsiteX199" fmla="*/ 10381982 w 12192000"/>
              <a:gd name="connsiteY199" fmla="*/ 20637 h 3012550"/>
              <a:gd name="connsiteX200" fmla="*/ 10428020 w 12192000"/>
              <a:gd name="connsiteY200" fmla="*/ 36512 h 3012550"/>
              <a:gd name="connsiteX201" fmla="*/ 10469296 w 12192000"/>
              <a:gd name="connsiteY201" fmla="*/ 52387 h 3012550"/>
              <a:gd name="connsiteX202" fmla="*/ 10505808 w 12192000"/>
              <a:gd name="connsiteY202" fmla="*/ 68262 h 3012550"/>
              <a:gd name="connsiteX203" fmla="*/ 10543908 w 12192000"/>
              <a:gd name="connsiteY203" fmla="*/ 87312 h 3012550"/>
              <a:gd name="connsiteX204" fmla="*/ 10582008 w 12192000"/>
              <a:gd name="connsiteY204" fmla="*/ 106362 h 3012550"/>
              <a:gd name="connsiteX205" fmla="*/ 10618520 w 12192000"/>
              <a:gd name="connsiteY205" fmla="*/ 125412 h 3012550"/>
              <a:gd name="connsiteX206" fmla="*/ 10659796 w 12192000"/>
              <a:gd name="connsiteY206" fmla="*/ 141287 h 3012550"/>
              <a:gd name="connsiteX207" fmla="*/ 10705832 w 12192000"/>
              <a:gd name="connsiteY207" fmla="*/ 155575 h 3012550"/>
              <a:gd name="connsiteX208" fmla="*/ 10758220 w 12192000"/>
              <a:gd name="connsiteY208" fmla="*/ 166687 h 3012550"/>
              <a:gd name="connsiteX209" fmla="*/ 10818546 w 12192000"/>
              <a:gd name="connsiteY209" fmla="*/ 174625 h 3012550"/>
              <a:gd name="connsiteX210" fmla="*/ 10886808 w 12192000"/>
              <a:gd name="connsiteY210" fmla="*/ 176212 h 3012550"/>
              <a:gd name="connsiteX211" fmla="*/ 10955070 w 12192000"/>
              <a:gd name="connsiteY211" fmla="*/ 174625 h 3012550"/>
              <a:gd name="connsiteX212" fmla="*/ 11015396 w 12192000"/>
              <a:gd name="connsiteY212" fmla="*/ 166687 h 3012550"/>
              <a:gd name="connsiteX213" fmla="*/ 11067782 w 12192000"/>
              <a:gd name="connsiteY213" fmla="*/ 155575 h 3012550"/>
              <a:gd name="connsiteX214" fmla="*/ 11113820 w 12192000"/>
              <a:gd name="connsiteY214" fmla="*/ 141287 h 3012550"/>
              <a:gd name="connsiteX215" fmla="*/ 11155096 w 12192000"/>
              <a:gd name="connsiteY215" fmla="*/ 125412 h 3012550"/>
              <a:gd name="connsiteX216" fmla="*/ 11191608 w 12192000"/>
              <a:gd name="connsiteY216" fmla="*/ 106362 h 3012550"/>
              <a:gd name="connsiteX217" fmla="*/ 11229708 w 12192000"/>
              <a:gd name="connsiteY217" fmla="*/ 87312 h 3012550"/>
              <a:gd name="connsiteX218" fmla="*/ 11267808 w 12192000"/>
              <a:gd name="connsiteY218" fmla="*/ 68262 h 3012550"/>
              <a:gd name="connsiteX219" fmla="*/ 11304320 w 12192000"/>
              <a:gd name="connsiteY219" fmla="*/ 52387 h 3012550"/>
              <a:gd name="connsiteX220" fmla="*/ 11345596 w 12192000"/>
              <a:gd name="connsiteY220" fmla="*/ 36512 h 3012550"/>
              <a:gd name="connsiteX221" fmla="*/ 11391632 w 12192000"/>
              <a:gd name="connsiteY221" fmla="*/ 20637 h 3012550"/>
              <a:gd name="connsiteX222" fmla="*/ 11444020 w 12192000"/>
              <a:gd name="connsiteY222" fmla="*/ 9525 h 3012550"/>
              <a:gd name="connsiteX223" fmla="*/ 11504346 w 12192000"/>
              <a:gd name="connsiteY223" fmla="*/ 3175 h 3012550"/>
              <a:gd name="connsiteX224" fmla="*/ 11572608 w 12192000"/>
              <a:gd name="connsiteY224" fmla="*/ 0 h 3012550"/>
              <a:gd name="connsiteX225" fmla="*/ 11640870 w 12192000"/>
              <a:gd name="connsiteY225" fmla="*/ 3175 h 3012550"/>
              <a:gd name="connsiteX226" fmla="*/ 11701196 w 12192000"/>
              <a:gd name="connsiteY226" fmla="*/ 9525 h 3012550"/>
              <a:gd name="connsiteX227" fmla="*/ 11753582 w 12192000"/>
              <a:gd name="connsiteY227" fmla="*/ 20637 h 3012550"/>
              <a:gd name="connsiteX228" fmla="*/ 11799620 w 12192000"/>
              <a:gd name="connsiteY228" fmla="*/ 36512 h 3012550"/>
              <a:gd name="connsiteX229" fmla="*/ 11840896 w 12192000"/>
              <a:gd name="connsiteY229" fmla="*/ 52387 h 3012550"/>
              <a:gd name="connsiteX230" fmla="*/ 11877408 w 12192000"/>
              <a:gd name="connsiteY230" fmla="*/ 68262 h 3012550"/>
              <a:gd name="connsiteX231" fmla="*/ 11915508 w 12192000"/>
              <a:gd name="connsiteY231" fmla="*/ 87312 h 3012550"/>
              <a:gd name="connsiteX232" fmla="*/ 11953608 w 12192000"/>
              <a:gd name="connsiteY232" fmla="*/ 106362 h 3012550"/>
              <a:gd name="connsiteX233" fmla="*/ 11990120 w 12192000"/>
              <a:gd name="connsiteY233" fmla="*/ 125412 h 3012550"/>
              <a:gd name="connsiteX234" fmla="*/ 12031396 w 12192000"/>
              <a:gd name="connsiteY234" fmla="*/ 141287 h 3012550"/>
              <a:gd name="connsiteX235" fmla="*/ 12077432 w 12192000"/>
              <a:gd name="connsiteY235" fmla="*/ 155575 h 3012550"/>
              <a:gd name="connsiteX236" fmla="*/ 12129820 w 12192000"/>
              <a:gd name="connsiteY236" fmla="*/ 166688 h 3012550"/>
              <a:gd name="connsiteX237" fmla="*/ 12190146 w 12192000"/>
              <a:gd name="connsiteY237" fmla="*/ 174625 h 3012550"/>
              <a:gd name="connsiteX238" fmla="*/ 12192000 w 12192000"/>
              <a:gd name="connsiteY238" fmla="*/ 174668 h 3012550"/>
              <a:gd name="connsiteX239" fmla="*/ 12192000 w 12192000"/>
              <a:gd name="connsiteY239" fmla="*/ 319046 h 3012550"/>
              <a:gd name="connsiteX240" fmla="*/ 12192000 w 12192000"/>
              <a:gd name="connsiteY240" fmla="*/ 319047 h 3012550"/>
              <a:gd name="connsiteX241" fmla="*/ 12192000 w 12192000"/>
              <a:gd name="connsiteY241" fmla="*/ 463425 h 3012550"/>
              <a:gd name="connsiteX242" fmla="*/ 12192000 w 12192000"/>
              <a:gd name="connsiteY242" fmla="*/ 885826 h 3012550"/>
              <a:gd name="connsiteX243" fmla="*/ 12192000 w 12192000"/>
              <a:gd name="connsiteY243" fmla="*/ 1030204 h 3012550"/>
              <a:gd name="connsiteX244" fmla="*/ 12192000 w 12192000"/>
              <a:gd name="connsiteY244" fmla="*/ 1030205 h 3012550"/>
              <a:gd name="connsiteX245" fmla="*/ 12192000 w 12192000"/>
              <a:gd name="connsiteY245" fmla="*/ 1174583 h 3012550"/>
              <a:gd name="connsiteX246" fmla="*/ 12192000 w 12192000"/>
              <a:gd name="connsiteY246" fmla="*/ 1698100 h 3012550"/>
              <a:gd name="connsiteX247" fmla="*/ 12192000 w 12192000"/>
              <a:gd name="connsiteY247" fmla="*/ 1787292 h 3012550"/>
              <a:gd name="connsiteX248" fmla="*/ 12192000 w 12192000"/>
              <a:gd name="connsiteY248" fmla="*/ 1931670 h 3012550"/>
              <a:gd name="connsiteX249" fmla="*/ 12192000 w 12192000"/>
              <a:gd name="connsiteY249" fmla="*/ 1931671 h 3012550"/>
              <a:gd name="connsiteX250" fmla="*/ 12192000 w 12192000"/>
              <a:gd name="connsiteY250" fmla="*/ 2076049 h 3012550"/>
              <a:gd name="connsiteX251" fmla="*/ 12192000 w 12192000"/>
              <a:gd name="connsiteY251" fmla="*/ 3012550 h 3012550"/>
              <a:gd name="connsiteX252" fmla="*/ 12191997 w 12192000"/>
              <a:gd name="connsiteY252" fmla="*/ 3012550 h 3012550"/>
              <a:gd name="connsiteX253" fmla="*/ 1 w 12192000"/>
              <a:gd name="connsiteY253" fmla="*/ 3012550 h 3012550"/>
              <a:gd name="connsiteX254" fmla="*/ 0 w 12192000"/>
              <a:gd name="connsiteY254" fmla="*/ 3012550 h 3012550"/>
              <a:gd name="connsiteX255" fmla="*/ 0 w 12192000"/>
              <a:gd name="connsiteY255" fmla="*/ 2076049 h 3012550"/>
              <a:gd name="connsiteX256" fmla="*/ 0 w 12192000"/>
              <a:gd name="connsiteY256" fmla="*/ 1931671 h 3012550"/>
              <a:gd name="connsiteX257" fmla="*/ 0 w 12192000"/>
              <a:gd name="connsiteY257" fmla="*/ 1931670 h 3012550"/>
              <a:gd name="connsiteX258" fmla="*/ 0 w 12192000"/>
              <a:gd name="connsiteY258" fmla="*/ 1787292 h 3012550"/>
              <a:gd name="connsiteX259" fmla="*/ 0 w 12192000"/>
              <a:gd name="connsiteY259" fmla="*/ 1698100 h 3012550"/>
              <a:gd name="connsiteX260" fmla="*/ 0 w 12192000"/>
              <a:gd name="connsiteY260" fmla="*/ 1174583 h 3012550"/>
              <a:gd name="connsiteX261" fmla="*/ 0 w 12192000"/>
              <a:gd name="connsiteY261" fmla="*/ 1030205 h 3012550"/>
              <a:gd name="connsiteX262" fmla="*/ 0 w 12192000"/>
              <a:gd name="connsiteY262" fmla="*/ 1030204 h 3012550"/>
              <a:gd name="connsiteX263" fmla="*/ 0 w 12192000"/>
              <a:gd name="connsiteY263" fmla="*/ 885826 h 3012550"/>
              <a:gd name="connsiteX264" fmla="*/ 0 w 12192000"/>
              <a:gd name="connsiteY264" fmla="*/ 463425 h 3012550"/>
              <a:gd name="connsiteX265" fmla="*/ 0 w 12192000"/>
              <a:gd name="connsiteY265" fmla="*/ 319047 h 3012550"/>
              <a:gd name="connsiteX266" fmla="*/ 0 w 12192000"/>
              <a:gd name="connsiteY266" fmla="*/ 319046 h 3012550"/>
              <a:gd name="connsiteX267" fmla="*/ 0 w 12192000"/>
              <a:gd name="connsiteY267" fmla="*/ 174668 h 3012550"/>
              <a:gd name="connsiteX268" fmla="*/ 1852 w 12192000"/>
              <a:gd name="connsiteY268" fmla="*/ 174625 h 3012550"/>
              <a:gd name="connsiteX269" fmla="*/ 62177 w 12192000"/>
              <a:gd name="connsiteY269" fmla="*/ 166687 h 3012550"/>
              <a:gd name="connsiteX270" fmla="*/ 114564 w 12192000"/>
              <a:gd name="connsiteY270" fmla="*/ 155575 h 3012550"/>
              <a:gd name="connsiteX271" fmla="*/ 160602 w 12192000"/>
              <a:gd name="connsiteY271" fmla="*/ 141287 h 3012550"/>
              <a:gd name="connsiteX272" fmla="*/ 201877 w 12192000"/>
              <a:gd name="connsiteY272" fmla="*/ 125412 h 3012550"/>
              <a:gd name="connsiteX273" fmla="*/ 238389 w 12192000"/>
              <a:gd name="connsiteY273" fmla="*/ 106362 h 3012550"/>
              <a:gd name="connsiteX274" fmla="*/ 276489 w 12192000"/>
              <a:gd name="connsiteY274" fmla="*/ 87312 h 3012550"/>
              <a:gd name="connsiteX275" fmla="*/ 314589 w 12192000"/>
              <a:gd name="connsiteY275" fmla="*/ 68262 h 3012550"/>
              <a:gd name="connsiteX276" fmla="*/ 351102 w 12192000"/>
              <a:gd name="connsiteY276" fmla="*/ 52387 h 3012550"/>
              <a:gd name="connsiteX277" fmla="*/ 392377 w 12192000"/>
              <a:gd name="connsiteY277" fmla="*/ 36512 h 3012550"/>
              <a:gd name="connsiteX278" fmla="*/ 438414 w 12192000"/>
              <a:gd name="connsiteY278" fmla="*/ 20637 h 3012550"/>
              <a:gd name="connsiteX279" fmla="*/ 490802 w 12192000"/>
              <a:gd name="connsiteY279" fmla="*/ 9525 h 3012550"/>
              <a:gd name="connsiteX280" fmla="*/ 551127 w 12192000"/>
              <a:gd name="connsiteY280" fmla="*/ 3175 h 3012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Lst>
            <a:rect l="l" t="t" r="r" b="b"/>
            <a:pathLst>
              <a:path w="12192000" h="3012550">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319046"/>
                </a:lnTo>
                <a:lnTo>
                  <a:pt x="12192000" y="319047"/>
                </a:lnTo>
                <a:lnTo>
                  <a:pt x="12192000" y="463425"/>
                </a:lnTo>
                <a:lnTo>
                  <a:pt x="12192000" y="885826"/>
                </a:lnTo>
                <a:lnTo>
                  <a:pt x="12192000" y="1030204"/>
                </a:lnTo>
                <a:lnTo>
                  <a:pt x="12192000" y="1030205"/>
                </a:lnTo>
                <a:lnTo>
                  <a:pt x="12192000" y="1174583"/>
                </a:lnTo>
                <a:lnTo>
                  <a:pt x="12192000" y="1698100"/>
                </a:lnTo>
                <a:lnTo>
                  <a:pt x="12192000" y="1787292"/>
                </a:lnTo>
                <a:lnTo>
                  <a:pt x="12192000" y="1931670"/>
                </a:lnTo>
                <a:lnTo>
                  <a:pt x="12192000" y="1931671"/>
                </a:lnTo>
                <a:lnTo>
                  <a:pt x="12192000" y="2076049"/>
                </a:lnTo>
                <a:lnTo>
                  <a:pt x="12192000" y="3012550"/>
                </a:lnTo>
                <a:lnTo>
                  <a:pt x="12191997" y="3012550"/>
                </a:lnTo>
                <a:lnTo>
                  <a:pt x="1" y="3012550"/>
                </a:lnTo>
                <a:lnTo>
                  <a:pt x="0" y="3012550"/>
                </a:lnTo>
                <a:lnTo>
                  <a:pt x="0" y="2076049"/>
                </a:lnTo>
                <a:lnTo>
                  <a:pt x="0" y="1931671"/>
                </a:lnTo>
                <a:lnTo>
                  <a:pt x="0" y="1931670"/>
                </a:lnTo>
                <a:lnTo>
                  <a:pt x="0" y="1787292"/>
                </a:lnTo>
                <a:lnTo>
                  <a:pt x="0" y="1698100"/>
                </a:lnTo>
                <a:lnTo>
                  <a:pt x="0" y="1174583"/>
                </a:lnTo>
                <a:lnTo>
                  <a:pt x="0" y="1030205"/>
                </a:lnTo>
                <a:lnTo>
                  <a:pt x="0" y="1030204"/>
                </a:lnTo>
                <a:lnTo>
                  <a:pt x="0" y="885826"/>
                </a:lnTo>
                <a:lnTo>
                  <a:pt x="0" y="463425"/>
                </a:lnTo>
                <a:lnTo>
                  <a:pt x="0" y="319047"/>
                </a:lnTo>
                <a:lnTo>
                  <a:pt x="0" y="31904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7773E35-B1AE-9046-A1A0-9EF41470367B}"/>
              </a:ext>
            </a:extLst>
          </p:cNvPr>
          <p:cNvSpPr>
            <a:spLocks noGrp="1"/>
          </p:cNvSpPr>
          <p:nvPr>
            <p:ph type="title"/>
          </p:nvPr>
        </p:nvSpPr>
        <p:spPr>
          <a:xfrm>
            <a:off x="761999" y="4719840"/>
            <a:ext cx="10663239" cy="1446550"/>
          </a:xfrm>
        </p:spPr>
        <p:txBody>
          <a:bodyPr anchor="b">
            <a:normAutofit/>
          </a:bodyPr>
          <a:lstStyle/>
          <a:p>
            <a:r>
              <a:rPr lang="en-US" dirty="0"/>
              <a:t>A brief look at our call to mission …</a:t>
            </a:r>
          </a:p>
        </p:txBody>
      </p:sp>
      <p:sp>
        <p:nvSpPr>
          <p:cNvPr id="3" name="Content Placeholder 2">
            <a:extLst>
              <a:ext uri="{FF2B5EF4-FFF2-40B4-BE49-F238E27FC236}">
                <a16:creationId xmlns:a16="http://schemas.microsoft.com/office/drawing/2014/main" id="{9E9AC198-259C-884A-83A5-03493A9F9AB0}"/>
              </a:ext>
            </a:extLst>
          </p:cNvPr>
          <p:cNvSpPr>
            <a:spLocks noGrp="1"/>
          </p:cNvSpPr>
          <p:nvPr>
            <p:ph idx="1"/>
          </p:nvPr>
        </p:nvSpPr>
        <p:spPr>
          <a:xfrm>
            <a:off x="761998" y="755653"/>
            <a:ext cx="10869169" cy="3089797"/>
          </a:xfrm>
        </p:spPr>
        <p:txBody>
          <a:bodyPr anchor="ctr">
            <a:normAutofit/>
          </a:bodyPr>
          <a:lstStyle/>
          <a:p>
            <a:r>
              <a:rPr lang="en-US" sz="2400" dirty="0">
                <a:solidFill>
                  <a:schemeClr val="tx1">
                    <a:alpha val="60000"/>
                  </a:schemeClr>
                </a:solidFill>
              </a:rPr>
              <a:t>November 10, 1845: Establishment of IHM Congregation focused on education of French speaking young women</a:t>
            </a:r>
          </a:p>
          <a:p>
            <a:r>
              <a:rPr lang="en-US" sz="2400" dirty="0">
                <a:solidFill>
                  <a:schemeClr val="tx1">
                    <a:alpha val="60000"/>
                  </a:schemeClr>
                </a:solidFill>
              </a:rPr>
              <a:t>Establishment of educational institutions to further our mission (Academy, Marygrove, Hall of the Divine Child, Immaculata, IHM Westchester, Marian)</a:t>
            </a:r>
          </a:p>
          <a:p>
            <a:r>
              <a:rPr lang="en-US" sz="2400" dirty="0">
                <a:solidFill>
                  <a:schemeClr val="tx1">
                    <a:alpha val="60000"/>
                  </a:schemeClr>
                </a:solidFill>
              </a:rPr>
              <a:t>Staffing of schools in response to request from local bishops.</a:t>
            </a:r>
          </a:p>
          <a:p>
            <a:r>
              <a:rPr lang="en-US" sz="2400" dirty="0">
                <a:solidFill>
                  <a:schemeClr val="tx1">
                    <a:alpha val="60000"/>
                  </a:schemeClr>
                </a:solidFill>
              </a:rPr>
              <a:t>Vatican II ---&gt; expand our ministries to live the liberating mission of Jesus </a:t>
            </a:r>
          </a:p>
          <a:p>
            <a:pPr marL="0" indent="0">
              <a:buNone/>
            </a:pPr>
            <a:r>
              <a:rPr lang="en-US" sz="2400" b="1" i="1" dirty="0">
                <a:solidFill>
                  <a:schemeClr val="tx1">
                    <a:alpha val="60000"/>
                  </a:schemeClr>
                </a:solidFill>
              </a:rPr>
              <a:t>What is our call in light of the needs today?</a:t>
            </a:r>
          </a:p>
          <a:p>
            <a:pPr marL="0" indent="0">
              <a:buNone/>
            </a:pPr>
            <a:endParaRPr lang="en-US" sz="2400" dirty="0">
              <a:solidFill>
                <a:schemeClr val="tx1">
                  <a:alpha val="60000"/>
                </a:schemeClr>
              </a:solidFill>
            </a:endParaRPr>
          </a:p>
        </p:txBody>
      </p:sp>
      <p:sp>
        <p:nvSpPr>
          <p:cNvPr id="12" name="Freeform: Shape 11">
            <a:extLst>
              <a:ext uri="{FF2B5EF4-FFF2-40B4-BE49-F238E27FC236}">
                <a16:creationId xmlns:a16="http://schemas.microsoft.com/office/drawing/2014/main" id="{20DB7780-0F13-4B7D-950D-5AFA822E5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3845450"/>
            <a:ext cx="12191996" cy="320591"/>
          </a:xfrm>
          <a:custGeom>
            <a:avLst/>
            <a:gdLst>
              <a:gd name="connsiteX0" fmla="*/ 619389 w 12191996"/>
              <a:gd name="connsiteY0" fmla="*/ 0 h 320591"/>
              <a:gd name="connsiteX1" fmla="*/ 687652 w 12191996"/>
              <a:gd name="connsiteY1" fmla="*/ 3175 h 320591"/>
              <a:gd name="connsiteX2" fmla="*/ 747977 w 12191996"/>
              <a:gd name="connsiteY2" fmla="*/ 9525 h 320591"/>
              <a:gd name="connsiteX3" fmla="*/ 800364 w 12191996"/>
              <a:gd name="connsiteY3" fmla="*/ 20637 h 320591"/>
              <a:gd name="connsiteX4" fmla="*/ 846402 w 12191996"/>
              <a:gd name="connsiteY4" fmla="*/ 36512 h 320591"/>
              <a:gd name="connsiteX5" fmla="*/ 887677 w 12191996"/>
              <a:gd name="connsiteY5" fmla="*/ 52387 h 320591"/>
              <a:gd name="connsiteX6" fmla="*/ 924189 w 12191996"/>
              <a:gd name="connsiteY6" fmla="*/ 68262 h 320591"/>
              <a:gd name="connsiteX7" fmla="*/ 962289 w 12191996"/>
              <a:gd name="connsiteY7" fmla="*/ 87312 h 320591"/>
              <a:gd name="connsiteX8" fmla="*/ 1000389 w 12191996"/>
              <a:gd name="connsiteY8" fmla="*/ 106362 h 320591"/>
              <a:gd name="connsiteX9" fmla="*/ 1036902 w 12191996"/>
              <a:gd name="connsiteY9" fmla="*/ 125412 h 320591"/>
              <a:gd name="connsiteX10" fmla="*/ 1078177 w 12191996"/>
              <a:gd name="connsiteY10" fmla="*/ 141287 h 320591"/>
              <a:gd name="connsiteX11" fmla="*/ 1124214 w 12191996"/>
              <a:gd name="connsiteY11" fmla="*/ 155575 h 320591"/>
              <a:gd name="connsiteX12" fmla="*/ 1176602 w 12191996"/>
              <a:gd name="connsiteY12" fmla="*/ 166687 h 320591"/>
              <a:gd name="connsiteX13" fmla="*/ 1236927 w 12191996"/>
              <a:gd name="connsiteY13" fmla="*/ 174625 h 320591"/>
              <a:gd name="connsiteX14" fmla="*/ 1305189 w 12191996"/>
              <a:gd name="connsiteY14" fmla="*/ 176212 h 320591"/>
              <a:gd name="connsiteX15" fmla="*/ 1373452 w 12191996"/>
              <a:gd name="connsiteY15" fmla="*/ 174625 h 320591"/>
              <a:gd name="connsiteX16" fmla="*/ 1433777 w 12191996"/>
              <a:gd name="connsiteY16" fmla="*/ 166687 h 320591"/>
              <a:gd name="connsiteX17" fmla="*/ 1486164 w 12191996"/>
              <a:gd name="connsiteY17" fmla="*/ 155575 h 320591"/>
              <a:gd name="connsiteX18" fmla="*/ 1532202 w 12191996"/>
              <a:gd name="connsiteY18" fmla="*/ 141287 h 320591"/>
              <a:gd name="connsiteX19" fmla="*/ 1573477 w 12191996"/>
              <a:gd name="connsiteY19" fmla="*/ 125412 h 320591"/>
              <a:gd name="connsiteX20" fmla="*/ 1609989 w 12191996"/>
              <a:gd name="connsiteY20" fmla="*/ 106362 h 320591"/>
              <a:gd name="connsiteX21" fmla="*/ 1648089 w 12191996"/>
              <a:gd name="connsiteY21" fmla="*/ 87312 h 320591"/>
              <a:gd name="connsiteX22" fmla="*/ 1686189 w 12191996"/>
              <a:gd name="connsiteY22" fmla="*/ 68262 h 320591"/>
              <a:gd name="connsiteX23" fmla="*/ 1722702 w 12191996"/>
              <a:gd name="connsiteY23" fmla="*/ 52387 h 320591"/>
              <a:gd name="connsiteX24" fmla="*/ 1763977 w 12191996"/>
              <a:gd name="connsiteY24" fmla="*/ 36512 h 320591"/>
              <a:gd name="connsiteX25" fmla="*/ 1810014 w 12191996"/>
              <a:gd name="connsiteY25" fmla="*/ 20637 h 320591"/>
              <a:gd name="connsiteX26" fmla="*/ 1862402 w 12191996"/>
              <a:gd name="connsiteY26" fmla="*/ 9525 h 320591"/>
              <a:gd name="connsiteX27" fmla="*/ 1922727 w 12191996"/>
              <a:gd name="connsiteY27" fmla="*/ 3175 h 320591"/>
              <a:gd name="connsiteX28" fmla="*/ 1990989 w 12191996"/>
              <a:gd name="connsiteY28" fmla="*/ 0 h 320591"/>
              <a:gd name="connsiteX29" fmla="*/ 2059252 w 12191996"/>
              <a:gd name="connsiteY29" fmla="*/ 3175 h 320591"/>
              <a:gd name="connsiteX30" fmla="*/ 2119577 w 12191996"/>
              <a:gd name="connsiteY30" fmla="*/ 9525 h 320591"/>
              <a:gd name="connsiteX31" fmla="*/ 2171964 w 12191996"/>
              <a:gd name="connsiteY31" fmla="*/ 20637 h 320591"/>
              <a:gd name="connsiteX32" fmla="*/ 2218002 w 12191996"/>
              <a:gd name="connsiteY32" fmla="*/ 36512 h 320591"/>
              <a:gd name="connsiteX33" fmla="*/ 2259277 w 12191996"/>
              <a:gd name="connsiteY33" fmla="*/ 52387 h 320591"/>
              <a:gd name="connsiteX34" fmla="*/ 2295789 w 12191996"/>
              <a:gd name="connsiteY34" fmla="*/ 68262 h 320591"/>
              <a:gd name="connsiteX35" fmla="*/ 2333889 w 12191996"/>
              <a:gd name="connsiteY35" fmla="*/ 87312 h 320591"/>
              <a:gd name="connsiteX36" fmla="*/ 2371989 w 12191996"/>
              <a:gd name="connsiteY36" fmla="*/ 106362 h 320591"/>
              <a:gd name="connsiteX37" fmla="*/ 2408502 w 12191996"/>
              <a:gd name="connsiteY37" fmla="*/ 125412 h 320591"/>
              <a:gd name="connsiteX38" fmla="*/ 2449777 w 12191996"/>
              <a:gd name="connsiteY38" fmla="*/ 141287 h 320591"/>
              <a:gd name="connsiteX39" fmla="*/ 2495814 w 12191996"/>
              <a:gd name="connsiteY39" fmla="*/ 155575 h 320591"/>
              <a:gd name="connsiteX40" fmla="*/ 2548202 w 12191996"/>
              <a:gd name="connsiteY40" fmla="*/ 166687 h 320591"/>
              <a:gd name="connsiteX41" fmla="*/ 2608527 w 12191996"/>
              <a:gd name="connsiteY41" fmla="*/ 174625 h 320591"/>
              <a:gd name="connsiteX42" fmla="*/ 2676789 w 12191996"/>
              <a:gd name="connsiteY42" fmla="*/ 176212 h 320591"/>
              <a:gd name="connsiteX43" fmla="*/ 2745052 w 12191996"/>
              <a:gd name="connsiteY43" fmla="*/ 174625 h 320591"/>
              <a:gd name="connsiteX44" fmla="*/ 2805377 w 12191996"/>
              <a:gd name="connsiteY44" fmla="*/ 166687 h 320591"/>
              <a:gd name="connsiteX45" fmla="*/ 2857764 w 12191996"/>
              <a:gd name="connsiteY45" fmla="*/ 155575 h 320591"/>
              <a:gd name="connsiteX46" fmla="*/ 2903802 w 12191996"/>
              <a:gd name="connsiteY46" fmla="*/ 141287 h 320591"/>
              <a:gd name="connsiteX47" fmla="*/ 2945077 w 12191996"/>
              <a:gd name="connsiteY47" fmla="*/ 125412 h 320591"/>
              <a:gd name="connsiteX48" fmla="*/ 2981589 w 12191996"/>
              <a:gd name="connsiteY48" fmla="*/ 106362 h 320591"/>
              <a:gd name="connsiteX49" fmla="*/ 3019689 w 12191996"/>
              <a:gd name="connsiteY49" fmla="*/ 87312 h 320591"/>
              <a:gd name="connsiteX50" fmla="*/ 3057789 w 12191996"/>
              <a:gd name="connsiteY50" fmla="*/ 68262 h 320591"/>
              <a:gd name="connsiteX51" fmla="*/ 3094302 w 12191996"/>
              <a:gd name="connsiteY51" fmla="*/ 52387 h 320591"/>
              <a:gd name="connsiteX52" fmla="*/ 3135577 w 12191996"/>
              <a:gd name="connsiteY52" fmla="*/ 36512 h 320591"/>
              <a:gd name="connsiteX53" fmla="*/ 3181614 w 12191996"/>
              <a:gd name="connsiteY53" fmla="*/ 20637 h 320591"/>
              <a:gd name="connsiteX54" fmla="*/ 3234002 w 12191996"/>
              <a:gd name="connsiteY54" fmla="*/ 9525 h 320591"/>
              <a:gd name="connsiteX55" fmla="*/ 3294327 w 12191996"/>
              <a:gd name="connsiteY55" fmla="*/ 3175 h 320591"/>
              <a:gd name="connsiteX56" fmla="*/ 3361002 w 12191996"/>
              <a:gd name="connsiteY56" fmla="*/ 0 h 320591"/>
              <a:gd name="connsiteX57" fmla="*/ 3430852 w 12191996"/>
              <a:gd name="connsiteY57" fmla="*/ 3175 h 320591"/>
              <a:gd name="connsiteX58" fmla="*/ 3491177 w 12191996"/>
              <a:gd name="connsiteY58" fmla="*/ 9525 h 320591"/>
              <a:gd name="connsiteX59" fmla="*/ 3543564 w 12191996"/>
              <a:gd name="connsiteY59" fmla="*/ 20637 h 320591"/>
              <a:gd name="connsiteX60" fmla="*/ 3589602 w 12191996"/>
              <a:gd name="connsiteY60" fmla="*/ 36512 h 320591"/>
              <a:gd name="connsiteX61" fmla="*/ 3630877 w 12191996"/>
              <a:gd name="connsiteY61" fmla="*/ 52387 h 320591"/>
              <a:gd name="connsiteX62" fmla="*/ 3667389 w 12191996"/>
              <a:gd name="connsiteY62" fmla="*/ 68262 h 320591"/>
              <a:gd name="connsiteX63" fmla="*/ 3705489 w 12191996"/>
              <a:gd name="connsiteY63" fmla="*/ 87312 h 320591"/>
              <a:gd name="connsiteX64" fmla="*/ 3743589 w 12191996"/>
              <a:gd name="connsiteY64" fmla="*/ 106362 h 320591"/>
              <a:gd name="connsiteX65" fmla="*/ 3780102 w 12191996"/>
              <a:gd name="connsiteY65" fmla="*/ 125412 h 320591"/>
              <a:gd name="connsiteX66" fmla="*/ 3821377 w 12191996"/>
              <a:gd name="connsiteY66" fmla="*/ 141287 h 320591"/>
              <a:gd name="connsiteX67" fmla="*/ 3867414 w 12191996"/>
              <a:gd name="connsiteY67" fmla="*/ 155575 h 320591"/>
              <a:gd name="connsiteX68" fmla="*/ 3919802 w 12191996"/>
              <a:gd name="connsiteY68" fmla="*/ 166687 h 320591"/>
              <a:gd name="connsiteX69" fmla="*/ 3980127 w 12191996"/>
              <a:gd name="connsiteY69" fmla="*/ 174625 h 320591"/>
              <a:gd name="connsiteX70" fmla="*/ 4048389 w 12191996"/>
              <a:gd name="connsiteY70" fmla="*/ 176212 h 320591"/>
              <a:gd name="connsiteX71" fmla="*/ 4116652 w 12191996"/>
              <a:gd name="connsiteY71" fmla="*/ 174625 h 320591"/>
              <a:gd name="connsiteX72" fmla="*/ 4176977 w 12191996"/>
              <a:gd name="connsiteY72" fmla="*/ 166687 h 320591"/>
              <a:gd name="connsiteX73" fmla="*/ 4229364 w 12191996"/>
              <a:gd name="connsiteY73" fmla="*/ 155575 h 320591"/>
              <a:gd name="connsiteX74" fmla="*/ 4275402 w 12191996"/>
              <a:gd name="connsiteY74" fmla="*/ 141287 h 320591"/>
              <a:gd name="connsiteX75" fmla="*/ 4316677 w 12191996"/>
              <a:gd name="connsiteY75" fmla="*/ 125412 h 320591"/>
              <a:gd name="connsiteX76" fmla="*/ 4353189 w 12191996"/>
              <a:gd name="connsiteY76" fmla="*/ 106362 h 320591"/>
              <a:gd name="connsiteX77" fmla="*/ 4429389 w 12191996"/>
              <a:gd name="connsiteY77" fmla="*/ 68262 h 320591"/>
              <a:gd name="connsiteX78" fmla="*/ 4465902 w 12191996"/>
              <a:gd name="connsiteY78" fmla="*/ 52387 h 320591"/>
              <a:gd name="connsiteX79" fmla="*/ 4507177 w 12191996"/>
              <a:gd name="connsiteY79" fmla="*/ 36512 h 320591"/>
              <a:gd name="connsiteX80" fmla="*/ 4553215 w 12191996"/>
              <a:gd name="connsiteY80" fmla="*/ 20637 h 320591"/>
              <a:gd name="connsiteX81" fmla="*/ 4605602 w 12191996"/>
              <a:gd name="connsiteY81" fmla="*/ 9525 h 320591"/>
              <a:gd name="connsiteX82" fmla="*/ 4665928 w 12191996"/>
              <a:gd name="connsiteY82" fmla="*/ 3175 h 320591"/>
              <a:gd name="connsiteX83" fmla="*/ 4734189 w 12191996"/>
              <a:gd name="connsiteY83" fmla="*/ 0 h 320591"/>
              <a:gd name="connsiteX84" fmla="*/ 4802453 w 12191996"/>
              <a:gd name="connsiteY84" fmla="*/ 3175 h 320591"/>
              <a:gd name="connsiteX85" fmla="*/ 4862777 w 12191996"/>
              <a:gd name="connsiteY85" fmla="*/ 9525 h 320591"/>
              <a:gd name="connsiteX86" fmla="*/ 4915165 w 12191996"/>
              <a:gd name="connsiteY86" fmla="*/ 20637 h 320591"/>
              <a:gd name="connsiteX87" fmla="*/ 4961201 w 12191996"/>
              <a:gd name="connsiteY87" fmla="*/ 36512 h 320591"/>
              <a:gd name="connsiteX88" fmla="*/ 5002477 w 12191996"/>
              <a:gd name="connsiteY88" fmla="*/ 52387 h 320591"/>
              <a:gd name="connsiteX89" fmla="*/ 5038989 w 12191996"/>
              <a:gd name="connsiteY89" fmla="*/ 68262 h 320591"/>
              <a:gd name="connsiteX90" fmla="*/ 5077090 w 12191996"/>
              <a:gd name="connsiteY90" fmla="*/ 87312 h 320591"/>
              <a:gd name="connsiteX91" fmla="*/ 5115189 w 12191996"/>
              <a:gd name="connsiteY91" fmla="*/ 106362 h 320591"/>
              <a:gd name="connsiteX92" fmla="*/ 5151701 w 12191996"/>
              <a:gd name="connsiteY92" fmla="*/ 125412 h 320591"/>
              <a:gd name="connsiteX93" fmla="*/ 5192977 w 12191996"/>
              <a:gd name="connsiteY93" fmla="*/ 141287 h 320591"/>
              <a:gd name="connsiteX94" fmla="*/ 5239014 w 12191996"/>
              <a:gd name="connsiteY94" fmla="*/ 155575 h 320591"/>
              <a:gd name="connsiteX95" fmla="*/ 5291401 w 12191996"/>
              <a:gd name="connsiteY95" fmla="*/ 166687 h 320591"/>
              <a:gd name="connsiteX96" fmla="*/ 5351727 w 12191996"/>
              <a:gd name="connsiteY96" fmla="*/ 174625 h 320591"/>
              <a:gd name="connsiteX97" fmla="*/ 5410199 w 12191996"/>
              <a:gd name="connsiteY97" fmla="*/ 175985 h 320591"/>
              <a:gd name="connsiteX98" fmla="*/ 5468671 w 12191996"/>
              <a:gd name="connsiteY98" fmla="*/ 174625 h 320591"/>
              <a:gd name="connsiteX99" fmla="*/ 5528996 w 12191996"/>
              <a:gd name="connsiteY99" fmla="*/ 166687 h 320591"/>
              <a:gd name="connsiteX100" fmla="*/ 5581383 w 12191996"/>
              <a:gd name="connsiteY100" fmla="*/ 155575 h 320591"/>
              <a:gd name="connsiteX101" fmla="*/ 5627421 w 12191996"/>
              <a:gd name="connsiteY101" fmla="*/ 141287 h 320591"/>
              <a:gd name="connsiteX102" fmla="*/ 5668696 w 12191996"/>
              <a:gd name="connsiteY102" fmla="*/ 125412 h 320591"/>
              <a:gd name="connsiteX103" fmla="*/ 5705209 w 12191996"/>
              <a:gd name="connsiteY103" fmla="*/ 106362 h 320591"/>
              <a:gd name="connsiteX104" fmla="*/ 5743308 w 12191996"/>
              <a:gd name="connsiteY104" fmla="*/ 87312 h 320591"/>
              <a:gd name="connsiteX105" fmla="*/ 5781408 w 12191996"/>
              <a:gd name="connsiteY105" fmla="*/ 68262 h 320591"/>
              <a:gd name="connsiteX106" fmla="*/ 5817921 w 12191996"/>
              <a:gd name="connsiteY106" fmla="*/ 52387 h 320591"/>
              <a:gd name="connsiteX107" fmla="*/ 5859196 w 12191996"/>
              <a:gd name="connsiteY107" fmla="*/ 36512 h 320591"/>
              <a:gd name="connsiteX108" fmla="*/ 5905234 w 12191996"/>
              <a:gd name="connsiteY108" fmla="*/ 20637 h 320591"/>
              <a:gd name="connsiteX109" fmla="*/ 5957621 w 12191996"/>
              <a:gd name="connsiteY109" fmla="*/ 9525 h 320591"/>
              <a:gd name="connsiteX110" fmla="*/ 6017947 w 12191996"/>
              <a:gd name="connsiteY110" fmla="*/ 3175 h 320591"/>
              <a:gd name="connsiteX111" fmla="*/ 6086209 w 12191996"/>
              <a:gd name="connsiteY111" fmla="*/ 0 h 320591"/>
              <a:gd name="connsiteX112" fmla="*/ 6095999 w 12191996"/>
              <a:gd name="connsiteY112" fmla="*/ 455 h 320591"/>
              <a:gd name="connsiteX113" fmla="*/ 6105789 w 12191996"/>
              <a:gd name="connsiteY113" fmla="*/ 0 h 320591"/>
              <a:gd name="connsiteX114" fmla="*/ 6174052 w 12191996"/>
              <a:gd name="connsiteY114" fmla="*/ 3175 h 320591"/>
              <a:gd name="connsiteX115" fmla="*/ 6234377 w 12191996"/>
              <a:gd name="connsiteY115" fmla="*/ 9525 h 320591"/>
              <a:gd name="connsiteX116" fmla="*/ 6286764 w 12191996"/>
              <a:gd name="connsiteY116" fmla="*/ 20637 h 320591"/>
              <a:gd name="connsiteX117" fmla="*/ 6332802 w 12191996"/>
              <a:gd name="connsiteY117" fmla="*/ 36512 h 320591"/>
              <a:gd name="connsiteX118" fmla="*/ 6374077 w 12191996"/>
              <a:gd name="connsiteY118" fmla="*/ 52387 h 320591"/>
              <a:gd name="connsiteX119" fmla="*/ 6410589 w 12191996"/>
              <a:gd name="connsiteY119" fmla="*/ 68262 h 320591"/>
              <a:gd name="connsiteX120" fmla="*/ 6448689 w 12191996"/>
              <a:gd name="connsiteY120" fmla="*/ 87312 h 320591"/>
              <a:gd name="connsiteX121" fmla="*/ 6486789 w 12191996"/>
              <a:gd name="connsiteY121" fmla="*/ 106362 h 320591"/>
              <a:gd name="connsiteX122" fmla="*/ 6523302 w 12191996"/>
              <a:gd name="connsiteY122" fmla="*/ 125412 h 320591"/>
              <a:gd name="connsiteX123" fmla="*/ 6564577 w 12191996"/>
              <a:gd name="connsiteY123" fmla="*/ 141287 h 320591"/>
              <a:gd name="connsiteX124" fmla="*/ 6610614 w 12191996"/>
              <a:gd name="connsiteY124" fmla="*/ 155575 h 320591"/>
              <a:gd name="connsiteX125" fmla="*/ 6663002 w 12191996"/>
              <a:gd name="connsiteY125" fmla="*/ 166687 h 320591"/>
              <a:gd name="connsiteX126" fmla="*/ 6723327 w 12191996"/>
              <a:gd name="connsiteY126" fmla="*/ 174625 h 320591"/>
              <a:gd name="connsiteX127" fmla="*/ 6781799 w 12191996"/>
              <a:gd name="connsiteY127" fmla="*/ 175985 h 320591"/>
              <a:gd name="connsiteX128" fmla="*/ 6840271 w 12191996"/>
              <a:gd name="connsiteY128" fmla="*/ 174625 h 320591"/>
              <a:gd name="connsiteX129" fmla="*/ 6900596 w 12191996"/>
              <a:gd name="connsiteY129" fmla="*/ 166687 h 320591"/>
              <a:gd name="connsiteX130" fmla="*/ 6952983 w 12191996"/>
              <a:gd name="connsiteY130" fmla="*/ 155575 h 320591"/>
              <a:gd name="connsiteX131" fmla="*/ 6999021 w 12191996"/>
              <a:gd name="connsiteY131" fmla="*/ 141287 h 320591"/>
              <a:gd name="connsiteX132" fmla="*/ 7040296 w 12191996"/>
              <a:gd name="connsiteY132" fmla="*/ 125412 h 320591"/>
              <a:gd name="connsiteX133" fmla="*/ 7076808 w 12191996"/>
              <a:gd name="connsiteY133" fmla="*/ 106362 h 320591"/>
              <a:gd name="connsiteX134" fmla="*/ 7114908 w 12191996"/>
              <a:gd name="connsiteY134" fmla="*/ 87312 h 320591"/>
              <a:gd name="connsiteX135" fmla="*/ 7153008 w 12191996"/>
              <a:gd name="connsiteY135" fmla="*/ 68262 h 320591"/>
              <a:gd name="connsiteX136" fmla="*/ 7189521 w 12191996"/>
              <a:gd name="connsiteY136" fmla="*/ 52387 h 320591"/>
              <a:gd name="connsiteX137" fmla="*/ 7230796 w 12191996"/>
              <a:gd name="connsiteY137" fmla="*/ 36512 h 320591"/>
              <a:gd name="connsiteX138" fmla="*/ 7276833 w 12191996"/>
              <a:gd name="connsiteY138" fmla="*/ 20637 h 320591"/>
              <a:gd name="connsiteX139" fmla="*/ 7329221 w 12191996"/>
              <a:gd name="connsiteY139" fmla="*/ 9525 h 320591"/>
              <a:gd name="connsiteX140" fmla="*/ 7389546 w 12191996"/>
              <a:gd name="connsiteY140" fmla="*/ 3175 h 320591"/>
              <a:gd name="connsiteX141" fmla="*/ 7457808 w 12191996"/>
              <a:gd name="connsiteY141" fmla="*/ 0 h 320591"/>
              <a:gd name="connsiteX142" fmla="*/ 7526071 w 12191996"/>
              <a:gd name="connsiteY142" fmla="*/ 3175 h 320591"/>
              <a:gd name="connsiteX143" fmla="*/ 7586396 w 12191996"/>
              <a:gd name="connsiteY143" fmla="*/ 9525 h 320591"/>
              <a:gd name="connsiteX144" fmla="*/ 7638783 w 12191996"/>
              <a:gd name="connsiteY144" fmla="*/ 20637 h 320591"/>
              <a:gd name="connsiteX145" fmla="*/ 7684821 w 12191996"/>
              <a:gd name="connsiteY145" fmla="*/ 36512 h 320591"/>
              <a:gd name="connsiteX146" fmla="*/ 7726096 w 12191996"/>
              <a:gd name="connsiteY146" fmla="*/ 52387 h 320591"/>
              <a:gd name="connsiteX147" fmla="*/ 7762608 w 12191996"/>
              <a:gd name="connsiteY147" fmla="*/ 68262 h 320591"/>
              <a:gd name="connsiteX148" fmla="*/ 7800708 w 12191996"/>
              <a:gd name="connsiteY148" fmla="*/ 87312 h 320591"/>
              <a:gd name="connsiteX149" fmla="*/ 7838808 w 12191996"/>
              <a:gd name="connsiteY149" fmla="*/ 106362 h 320591"/>
              <a:gd name="connsiteX150" fmla="*/ 7875321 w 12191996"/>
              <a:gd name="connsiteY150" fmla="*/ 125412 h 320591"/>
              <a:gd name="connsiteX151" fmla="*/ 7916596 w 12191996"/>
              <a:gd name="connsiteY151" fmla="*/ 141287 h 320591"/>
              <a:gd name="connsiteX152" fmla="*/ 7962633 w 12191996"/>
              <a:gd name="connsiteY152" fmla="*/ 155575 h 320591"/>
              <a:gd name="connsiteX153" fmla="*/ 8015021 w 12191996"/>
              <a:gd name="connsiteY153" fmla="*/ 166687 h 320591"/>
              <a:gd name="connsiteX154" fmla="*/ 8075346 w 12191996"/>
              <a:gd name="connsiteY154" fmla="*/ 174625 h 320591"/>
              <a:gd name="connsiteX155" fmla="*/ 8143608 w 12191996"/>
              <a:gd name="connsiteY155" fmla="*/ 176212 h 320591"/>
              <a:gd name="connsiteX156" fmla="*/ 8211871 w 12191996"/>
              <a:gd name="connsiteY156" fmla="*/ 174625 h 320591"/>
              <a:gd name="connsiteX157" fmla="*/ 8272196 w 12191996"/>
              <a:gd name="connsiteY157" fmla="*/ 166687 h 320591"/>
              <a:gd name="connsiteX158" fmla="*/ 8324583 w 12191996"/>
              <a:gd name="connsiteY158" fmla="*/ 155575 h 320591"/>
              <a:gd name="connsiteX159" fmla="*/ 8370621 w 12191996"/>
              <a:gd name="connsiteY159" fmla="*/ 141287 h 320591"/>
              <a:gd name="connsiteX160" fmla="*/ 8411896 w 12191996"/>
              <a:gd name="connsiteY160" fmla="*/ 125412 h 320591"/>
              <a:gd name="connsiteX161" fmla="*/ 8448408 w 12191996"/>
              <a:gd name="connsiteY161" fmla="*/ 106362 h 320591"/>
              <a:gd name="connsiteX162" fmla="*/ 8486508 w 12191996"/>
              <a:gd name="connsiteY162" fmla="*/ 87312 h 320591"/>
              <a:gd name="connsiteX163" fmla="*/ 8524608 w 12191996"/>
              <a:gd name="connsiteY163" fmla="*/ 68262 h 320591"/>
              <a:gd name="connsiteX164" fmla="*/ 8561120 w 12191996"/>
              <a:gd name="connsiteY164" fmla="*/ 52387 h 320591"/>
              <a:gd name="connsiteX165" fmla="*/ 8602396 w 12191996"/>
              <a:gd name="connsiteY165" fmla="*/ 36512 h 320591"/>
              <a:gd name="connsiteX166" fmla="*/ 8648432 w 12191996"/>
              <a:gd name="connsiteY166" fmla="*/ 20637 h 320591"/>
              <a:gd name="connsiteX167" fmla="*/ 8700820 w 12191996"/>
              <a:gd name="connsiteY167" fmla="*/ 9525 h 320591"/>
              <a:gd name="connsiteX168" fmla="*/ 8761146 w 12191996"/>
              <a:gd name="connsiteY168" fmla="*/ 3175 h 320591"/>
              <a:gd name="connsiteX169" fmla="*/ 8827820 w 12191996"/>
              <a:gd name="connsiteY169" fmla="*/ 0 h 320591"/>
              <a:gd name="connsiteX170" fmla="*/ 8897670 w 12191996"/>
              <a:gd name="connsiteY170" fmla="*/ 3175 h 320591"/>
              <a:gd name="connsiteX171" fmla="*/ 8957996 w 12191996"/>
              <a:gd name="connsiteY171" fmla="*/ 9525 h 320591"/>
              <a:gd name="connsiteX172" fmla="*/ 9010382 w 12191996"/>
              <a:gd name="connsiteY172" fmla="*/ 20637 h 320591"/>
              <a:gd name="connsiteX173" fmla="*/ 9056420 w 12191996"/>
              <a:gd name="connsiteY173" fmla="*/ 36512 h 320591"/>
              <a:gd name="connsiteX174" fmla="*/ 9097696 w 12191996"/>
              <a:gd name="connsiteY174" fmla="*/ 52387 h 320591"/>
              <a:gd name="connsiteX175" fmla="*/ 9134208 w 12191996"/>
              <a:gd name="connsiteY175" fmla="*/ 68262 h 320591"/>
              <a:gd name="connsiteX176" fmla="*/ 9172308 w 12191996"/>
              <a:gd name="connsiteY176" fmla="*/ 87312 h 320591"/>
              <a:gd name="connsiteX177" fmla="*/ 9210408 w 12191996"/>
              <a:gd name="connsiteY177" fmla="*/ 106362 h 320591"/>
              <a:gd name="connsiteX178" fmla="*/ 9246920 w 12191996"/>
              <a:gd name="connsiteY178" fmla="*/ 125412 h 320591"/>
              <a:gd name="connsiteX179" fmla="*/ 9288196 w 12191996"/>
              <a:gd name="connsiteY179" fmla="*/ 141287 h 320591"/>
              <a:gd name="connsiteX180" fmla="*/ 9334232 w 12191996"/>
              <a:gd name="connsiteY180" fmla="*/ 155575 h 320591"/>
              <a:gd name="connsiteX181" fmla="*/ 9386620 w 12191996"/>
              <a:gd name="connsiteY181" fmla="*/ 166687 h 320591"/>
              <a:gd name="connsiteX182" fmla="*/ 9446946 w 12191996"/>
              <a:gd name="connsiteY182" fmla="*/ 174625 h 320591"/>
              <a:gd name="connsiteX183" fmla="*/ 9515208 w 12191996"/>
              <a:gd name="connsiteY183" fmla="*/ 176212 h 320591"/>
              <a:gd name="connsiteX184" fmla="*/ 9583470 w 12191996"/>
              <a:gd name="connsiteY184" fmla="*/ 174625 h 320591"/>
              <a:gd name="connsiteX185" fmla="*/ 9643796 w 12191996"/>
              <a:gd name="connsiteY185" fmla="*/ 166687 h 320591"/>
              <a:gd name="connsiteX186" fmla="*/ 9696182 w 12191996"/>
              <a:gd name="connsiteY186" fmla="*/ 155575 h 320591"/>
              <a:gd name="connsiteX187" fmla="*/ 9742220 w 12191996"/>
              <a:gd name="connsiteY187" fmla="*/ 141287 h 320591"/>
              <a:gd name="connsiteX188" fmla="*/ 9783496 w 12191996"/>
              <a:gd name="connsiteY188" fmla="*/ 125412 h 320591"/>
              <a:gd name="connsiteX189" fmla="*/ 9820008 w 12191996"/>
              <a:gd name="connsiteY189" fmla="*/ 106362 h 320591"/>
              <a:gd name="connsiteX190" fmla="*/ 9896208 w 12191996"/>
              <a:gd name="connsiteY190" fmla="*/ 68262 h 320591"/>
              <a:gd name="connsiteX191" fmla="*/ 9932720 w 12191996"/>
              <a:gd name="connsiteY191" fmla="*/ 52387 h 320591"/>
              <a:gd name="connsiteX192" fmla="*/ 9973996 w 12191996"/>
              <a:gd name="connsiteY192" fmla="*/ 36512 h 320591"/>
              <a:gd name="connsiteX193" fmla="*/ 10020032 w 12191996"/>
              <a:gd name="connsiteY193" fmla="*/ 20637 h 320591"/>
              <a:gd name="connsiteX194" fmla="*/ 10072420 w 12191996"/>
              <a:gd name="connsiteY194" fmla="*/ 9525 h 320591"/>
              <a:gd name="connsiteX195" fmla="*/ 10132746 w 12191996"/>
              <a:gd name="connsiteY195" fmla="*/ 3175 h 320591"/>
              <a:gd name="connsiteX196" fmla="*/ 10201008 w 12191996"/>
              <a:gd name="connsiteY196" fmla="*/ 0 h 320591"/>
              <a:gd name="connsiteX197" fmla="*/ 10269270 w 12191996"/>
              <a:gd name="connsiteY197" fmla="*/ 3175 h 320591"/>
              <a:gd name="connsiteX198" fmla="*/ 10329596 w 12191996"/>
              <a:gd name="connsiteY198" fmla="*/ 9525 h 320591"/>
              <a:gd name="connsiteX199" fmla="*/ 10381982 w 12191996"/>
              <a:gd name="connsiteY199" fmla="*/ 20637 h 320591"/>
              <a:gd name="connsiteX200" fmla="*/ 10428020 w 12191996"/>
              <a:gd name="connsiteY200" fmla="*/ 36512 h 320591"/>
              <a:gd name="connsiteX201" fmla="*/ 10469296 w 12191996"/>
              <a:gd name="connsiteY201" fmla="*/ 52387 h 320591"/>
              <a:gd name="connsiteX202" fmla="*/ 10505808 w 12191996"/>
              <a:gd name="connsiteY202" fmla="*/ 68262 h 320591"/>
              <a:gd name="connsiteX203" fmla="*/ 10543908 w 12191996"/>
              <a:gd name="connsiteY203" fmla="*/ 87312 h 320591"/>
              <a:gd name="connsiteX204" fmla="*/ 10582008 w 12191996"/>
              <a:gd name="connsiteY204" fmla="*/ 106362 h 320591"/>
              <a:gd name="connsiteX205" fmla="*/ 10618520 w 12191996"/>
              <a:gd name="connsiteY205" fmla="*/ 125412 h 320591"/>
              <a:gd name="connsiteX206" fmla="*/ 10659796 w 12191996"/>
              <a:gd name="connsiteY206" fmla="*/ 141287 h 320591"/>
              <a:gd name="connsiteX207" fmla="*/ 10705832 w 12191996"/>
              <a:gd name="connsiteY207" fmla="*/ 155575 h 320591"/>
              <a:gd name="connsiteX208" fmla="*/ 10758220 w 12191996"/>
              <a:gd name="connsiteY208" fmla="*/ 166687 h 320591"/>
              <a:gd name="connsiteX209" fmla="*/ 10818546 w 12191996"/>
              <a:gd name="connsiteY209" fmla="*/ 174625 h 320591"/>
              <a:gd name="connsiteX210" fmla="*/ 10886808 w 12191996"/>
              <a:gd name="connsiteY210" fmla="*/ 176212 h 320591"/>
              <a:gd name="connsiteX211" fmla="*/ 10955070 w 12191996"/>
              <a:gd name="connsiteY211" fmla="*/ 174625 h 320591"/>
              <a:gd name="connsiteX212" fmla="*/ 11015396 w 12191996"/>
              <a:gd name="connsiteY212" fmla="*/ 166687 h 320591"/>
              <a:gd name="connsiteX213" fmla="*/ 11067782 w 12191996"/>
              <a:gd name="connsiteY213" fmla="*/ 155575 h 320591"/>
              <a:gd name="connsiteX214" fmla="*/ 11113820 w 12191996"/>
              <a:gd name="connsiteY214" fmla="*/ 141287 h 320591"/>
              <a:gd name="connsiteX215" fmla="*/ 11155096 w 12191996"/>
              <a:gd name="connsiteY215" fmla="*/ 125412 h 320591"/>
              <a:gd name="connsiteX216" fmla="*/ 11191608 w 12191996"/>
              <a:gd name="connsiteY216" fmla="*/ 106362 h 320591"/>
              <a:gd name="connsiteX217" fmla="*/ 11229708 w 12191996"/>
              <a:gd name="connsiteY217" fmla="*/ 87312 h 320591"/>
              <a:gd name="connsiteX218" fmla="*/ 11267808 w 12191996"/>
              <a:gd name="connsiteY218" fmla="*/ 68262 h 320591"/>
              <a:gd name="connsiteX219" fmla="*/ 11304320 w 12191996"/>
              <a:gd name="connsiteY219" fmla="*/ 52387 h 320591"/>
              <a:gd name="connsiteX220" fmla="*/ 11345596 w 12191996"/>
              <a:gd name="connsiteY220" fmla="*/ 36512 h 320591"/>
              <a:gd name="connsiteX221" fmla="*/ 11391632 w 12191996"/>
              <a:gd name="connsiteY221" fmla="*/ 20637 h 320591"/>
              <a:gd name="connsiteX222" fmla="*/ 11444020 w 12191996"/>
              <a:gd name="connsiteY222" fmla="*/ 9525 h 320591"/>
              <a:gd name="connsiteX223" fmla="*/ 11504346 w 12191996"/>
              <a:gd name="connsiteY223" fmla="*/ 3175 h 320591"/>
              <a:gd name="connsiteX224" fmla="*/ 11572608 w 12191996"/>
              <a:gd name="connsiteY224" fmla="*/ 0 h 320591"/>
              <a:gd name="connsiteX225" fmla="*/ 11640870 w 12191996"/>
              <a:gd name="connsiteY225" fmla="*/ 3175 h 320591"/>
              <a:gd name="connsiteX226" fmla="*/ 11701196 w 12191996"/>
              <a:gd name="connsiteY226" fmla="*/ 9525 h 320591"/>
              <a:gd name="connsiteX227" fmla="*/ 11753582 w 12191996"/>
              <a:gd name="connsiteY227" fmla="*/ 20637 h 320591"/>
              <a:gd name="connsiteX228" fmla="*/ 11799620 w 12191996"/>
              <a:gd name="connsiteY228" fmla="*/ 36512 h 320591"/>
              <a:gd name="connsiteX229" fmla="*/ 11840896 w 12191996"/>
              <a:gd name="connsiteY229" fmla="*/ 52387 h 320591"/>
              <a:gd name="connsiteX230" fmla="*/ 11877408 w 12191996"/>
              <a:gd name="connsiteY230" fmla="*/ 68262 h 320591"/>
              <a:gd name="connsiteX231" fmla="*/ 11915508 w 12191996"/>
              <a:gd name="connsiteY231" fmla="*/ 87312 h 320591"/>
              <a:gd name="connsiteX232" fmla="*/ 11953608 w 12191996"/>
              <a:gd name="connsiteY232" fmla="*/ 106362 h 320591"/>
              <a:gd name="connsiteX233" fmla="*/ 11990120 w 12191996"/>
              <a:gd name="connsiteY233" fmla="*/ 125412 h 320591"/>
              <a:gd name="connsiteX234" fmla="*/ 12031396 w 12191996"/>
              <a:gd name="connsiteY234" fmla="*/ 141287 h 320591"/>
              <a:gd name="connsiteX235" fmla="*/ 12077432 w 12191996"/>
              <a:gd name="connsiteY235" fmla="*/ 155575 h 320591"/>
              <a:gd name="connsiteX236" fmla="*/ 12129820 w 12191996"/>
              <a:gd name="connsiteY236" fmla="*/ 166688 h 320591"/>
              <a:gd name="connsiteX237" fmla="*/ 12190146 w 12191996"/>
              <a:gd name="connsiteY237" fmla="*/ 174625 h 320591"/>
              <a:gd name="connsiteX238" fmla="*/ 12191996 w 12191996"/>
              <a:gd name="connsiteY238" fmla="*/ 174668 h 320591"/>
              <a:gd name="connsiteX239" fmla="*/ 12191996 w 12191996"/>
              <a:gd name="connsiteY239" fmla="*/ 319047 h 320591"/>
              <a:gd name="connsiteX240" fmla="*/ 12190146 w 12191996"/>
              <a:gd name="connsiteY240" fmla="*/ 319004 h 320591"/>
              <a:gd name="connsiteX241" fmla="*/ 12129820 w 12191996"/>
              <a:gd name="connsiteY241" fmla="*/ 311067 h 320591"/>
              <a:gd name="connsiteX242" fmla="*/ 12077432 w 12191996"/>
              <a:gd name="connsiteY242" fmla="*/ 299954 h 320591"/>
              <a:gd name="connsiteX243" fmla="*/ 12031396 w 12191996"/>
              <a:gd name="connsiteY243" fmla="*/ 285666 h 320591"/>
              <a:gd name="connsiteX244" fmla="*/ 11990120 w 12191996"/>
              <a:gd name="connsiteY244" fmla="*/ 269791 h 320591"/>
              <a:gd name="connsiteX245" fmla="*/ 11953608 w 12191996"/>
              <a:gd name="connsiteY245" fmla="*/ 250741 h 320591"/>
              <a:gd name="connsiteX246" fmla="*/ 11915508 w 12191996"/>
              <a:gd name="connsiteY246" fmla="*/ 231691 h 320591"/>
              <a:gd name="connsiteX247" fmla="*/ 11877408 w 12191996"/>
              <a:gd name="connsiteY247" fmla="*/ 212641 h 320591"/>
              <a:gd name="connsiteX248" fmla="*/ 11840896 w 12191996"/>
              <a:gd name="connsiteY248" fmla="*/ 196766 h 320591"/>
              <a:gd name="connsiteX249" fmla="*/ 11799620 w 12191996"/>
              <a:gd name="connsiteY249" fmla="*/ 180891 h 320591"/>
              <a:gd name="connsiteX250" fmla="*/ 11753582 w 12191996"/>
              <a:gd name="connsiteY250" fmla="*/ 165016 h 320591"/>
              <a:gd name="connsiteX251" fmla="*/ 11701196 w 12191996"/>
              <a:gd name="connsiteY251" fmla="*/ 153904 h 320591"/>
              <a:gd name="connsiteX252" fmla="*/ 11640870 w 12191996"/>
              <a:gd name="connsiteY252" fmla="*/ 147554 h 320591"/>
              <a:gd name="connsiteX253" fmla="*/ 11572608 w 12191996"/>
              <a:gd name="connsiteY253" fmla="*/ 144379 h 320591"/>
              <a:gd name="connsiteX254" fmla="*/ 11504346 w 12191996"/>
              <a:gd name="connsiteY254" fmla="*/ 147554 h 320591"/>
              <a:gd name="connsiteX255" fmla="*/ 11444020 w 12191996"/>
              <a:gd name="connsiteY255" fmla="*/ 153904 h 320591"/>
              <a:gd name="connsiteX256" fmla="*/ 11391632 w 12191996"/>
              <a:gd name="connsiteY256" fmla="*/ 165016 h 320591"/>
              <a:gd name="connsiteX257" fmla="*/ 11345596 w 12191996"/>
              <a:gd name="connsiteY257" fmla="*/ 180891 h 320591"/>
              <a:gd name="connsiteX258" fmla="*/ 11304320 w 12191996"/>
              <a:gd name="connsiteY258" fmla="*/ 196766 h 320591"/>
              <a:gd name="connsiteX259" fmla="*/ 11267808 w 12191996"/>
              <a:gd name="connsiteY259" fmla="*/ 212641 h 320591"/>
              <a:gd name="connsiteX260" fmla="*/ 11229708 w 12191996"/>
              <a:gd name="connsiteY260" fmla="*/ 231691 h 320591"/>
              <a:gd name="connsiteX261" fmla="*/ 11191608 w 12191996"/>
              <a:gd name="connsiteY261" fmla="*/ 250741 h 320591"/>
              <a:gd name="connsiteX262" fmla="*/ 11155096 w 12191996"/>
              <a:gd name="connsiteY262" fmla="*/ 269791 h 320591"/>
              <a:gd name="connsiteX263" fmla="*/ 11113820 w 12191996"/>
              <a:gd name="connsiteY263" fmla="*/ 285666 h 320591"/>
              <a:gd name="connsiteX264" fmla="*/ 11067782 w 12191996"/>
              <a:gd name="connsiteY264" fmla="*/ 299954 h 320591"/>
              <a:gd name="connsiteX265" fmla="*/ 11015396 w 12191996"/>
              <a:gd name="connsiteY265" fmla="*/ 311066 h 320591"/>
              <a:gd name="connsiteX266" fmla="*/ 10955070 w 12191996"/>
              <a:gd name="connsiteY266" fmla="*/ 319004 h 320591"/>
              <a:gd name="connsiteX267" fmla="*/ 10886808 w 12191996"/>
              <a:gd name="connsiteY267" fmla="*/ 320591 h 320591"/>
              <a:gd name="connsiteX268" fmla="*/ 10818546 w 12191996"/>
              <a:gd name="connsiteY268" fmla="*/ 319004 h 320591"/>
              <a:gd name="connsiteX269" fmla="*/ 10758220 w 12191996"/>
              <a:gd name="connsiteY269" fmla="*/ 311066 h 320591"/>
              <a:gd name="connsiteX270" fmla="*/ 10705832 w 12191996"/>
              <a:gd name="connsiteY270" fmla="*/ 299954 h 320591"/>
              <a:gd name="connsiteX271" fmla="*/ 10659796 w 12191996"/>
              <a:gd name="connsiteY271" fmla="*/ 285666 h 320591"/>
              <a:gd name="connsiteX272" fmla="*/ 10618520 w 12191996"/>
              <a:gd name="connsiteY272" fmla="*/ 269791 h 320591"/>
              <a:gd name="connsiteX273" fmla="*/ 10582008 w 12191996"/>
              <a:gd name="connsiteY273" fmla="*/ 250741 h 320591"/>
              <a:gd name="connsiteX274" fmla="*/ 10543908 w 12191996"/>
              <a:gd name="connsiteY274" fmla="*/ 231691 h 320591"/>
              <a:gd name="connsiteX275" fmla="*/ 10505808 w 12191996"/>
              <a:gd name="connsiteY275" fmla="*/ 212641 h 320591"/>
              <a:gd name="connsiteX276" fmla="*/ 10469296 w 12191996"/>
              <a:gd name="connsiteY276" fmla="*/ 196766 h 320591"/>
              <a:gd name="connsiteX277" fmla="*/ 10428020 w 12191996"/>
              <a:gd name="connsiteY277" fmla="*/ 180891 h 320591"/>
              <a:gd name="connsiteX278" fmla="*/ 10381982 w 12191996"/>
              <a:gd name="connsiteY278" fmla="*/ 165016 h 320591"/>
              <a:gd name="connsiteX279" fmla="*/ 10329596 w 12191996"/>
              <a:gd name="connsiteY279" fmla="*/ 153904 h 320591"/>
              <a:gd name="connsiteX280" fmla="*/ 10269270 w 12191996"/>
              <a:gd name="connsiteY280" fmla="*/ 147554 h 320591"/>
              <a:gd name="connsiteX281" fmla="*/ 10201008 w 12191996"/>
              <a:gd name="connsiteY281" fmla="*/ 144379 h 320591"/>
              <a:gd name="connsiteX282" fmla="*/ 10132746 w 12191996"/>
              <a:gd name="connsiteY282" fmla="*/ 147554 h 320591"/>
              <a:gd name="connsiteX283" fmla="*/ 10072420 w 12191996"/>
              <a:gd name="connsiteY283" fmla="*/ 153904 h 320591"/>
              <a:gd name="connsiteX284" fmla="*/ 10020032 w 12191996"/>
              <a:gd name="connsiteY284" fmla="*/ 165016 h 320591"/>
              <a:gd name="connsiteX285" fmla="*/ 9973996 w 12191996"/>
              <a:gd name="connsiteY285" fmla="*/ 180891 h 320591"/>
              <a:gd name="connsiteX286" fmla="*/ 9932720 w 12191996"/>
              <a:gd name="connsiteY286" fmla="*/ 196766 h 320591"/>
              <a:gd name="connsiteX287" fmla="*/ 9896208 w 12191996"/>
              <a:gd name="connsiteY287" fmla="*/ 212641 h 320591"/>
              <a:gd name="connsiteX288" fmla="*/ 9820008 w 12191996"/>
              <a:gd name="connsiteY288" fmla="*/ 250741 h 320591"/>
              <a:gd name="connsiteX289" fmla="*/ 9783496 w 12191996"/>
              <a:gd name="connsiteY289" fmla="*/ 269791 h 320591"/>
              <a:gd name="connsiteX290" fmla="*/ 9742220 w 12191996"/>
              <a:gd name="connsiteY290" fmla="*/ 285666 h 320591"/>
              <a:gd name="connsiteX291" fmla="*/ 9696182 w 12191996"/>
              <a:gd name="connsiteY291" fmla="*/ 299954 h 320591"/>
              <a:gd name="connsiteX292" fmla="*/ 9643796 w 12191996"/>
              <a:gd name="connsiteY292" fmla="*/ 311066 h 320591"/>
              <a:gd name="connsiteX293" fmla="*/ 9583470 w 12191996"/>
              <a:gd name="connsiteY293" fmla="*/ 319004 h 320591"/>
              <a:gd name="connsiteX294" fmla="*/ 9515208 w 12191996"/>
              <a:gd name="connsiteY294" fmla="*/ 320591 h 320591"/>
              <a:gd name="connsiteX295" fmla="*/ 9446946 w 12191996"/>
              <a:gd name="connsiteY295" fmla="*/ 319004 h 320591"/>
              <a:gd name="connsiteX296" fmla="*/ 9386620 w 12191996"/>
              <a:gd name="connsiteY296" fmla="*/ 311066 h 320591"/>
              <a:gd name="connsiteX297" fmla="*/ 9334232 w 12191996"/>
              <a:gd name="connsiteY297" fmla="*/ 299954 h 320591"/>
              <a:gd name="connsiteX298" fmla="*/ 9288196 w 12191996"/>
              <a:gd name="connsiteY298" fmla="*/ 285666 h 320591"/>
              <a:gd name="connsiteX299" fmla="*/ 9246920 w 12191996"/>
              <a:gd name="connsiteY299" fmla="*/ 269791 h 320591"/>
              <a:gd name="connsiteX300" fmla="*/ 9210408 w 12191996"/>
              <a:gd name="connsiteY300" fmla="*/ 250741 h 320591"/>
              <a:gd name="connsiteX301" fmla="*/ 9172308 w 12191996"/>
              <a:gd name="connsiteY301" fmla="*/ 231691 h 320591"/>
              <a:gd name="connsiteX302" fmla="*/ 9134208 w 12191996"/>
              <a:gd name="connsiteY302" fmla="*/ 212641 h 320591"/>
              <a:gd name="connsiteX303" fmla="*/ 9097696 w 12191996"/>
              <a:gd name="connsiteY303" fmla="*/ 196766 h 320591"/>
              <a:gd name="connsiteX304" fmla="*/ 9056420 w 12191996"/>
              <a:gd name="connsiteY304" fmla="*/ 180891 h 320591"/>
              <a:gd name="connsiteX305" fmla="*/ 9010382 w 12191996"/>
              <a:gd name="connsiteY305" fmla="*/ 165016 h 320591"/>
              <a:gd name="connsiteX306" fmla="*/ 8957996 w 12191996"/>
              <a:gd name="connsiteY306" fmla="*/ 153904 h 320591"/>
              <a:gd name="connsiteX307" fmla="*/ 8897670 w 12191996"/>
              <a:gd name="connsiteY307" fmla="*/ 147554 h 320591"/>
              <a:gd name="connsiteX308" fmla="*/ 8827820 w 12191996"/>
              <a:gd name="connsiteY308" fmla="*/ 144379 h 320591"/>
              <a:gd name="connsiteX309" fmla="*/ 8761146 w 12191996"/>
              <a:gd name="connsiteY309" fmla="*/ 147554 h 320591"/>
              <a:gd name="connsiteX310" fmla="*/ 8700820 w 12191996"/>
              <a:gd name="connsiteY310" fmla="*/ 153904 h 320591"/>
              <a:gd name="connsiteX311" fmla="*/ 8648432 w 12191996"/>
              <a:gd name="connsiteY311" fmla="*/ 165016 h 320591"/>
              <a:gd name="connsiteX312" fmla="*/ 8602396 w 12191996"/>
              <a:gd name="connsiteY312" fmla="*/ 180891 h 320591"/>
              <a:gd name="connsiteX313" fmla="*/ 8561120 w 12191996"/>
              <a:gd name="connsiteY313" fmla="*/ 196766 h 320591"/>
              <a:gd name="connsiteX314" fmla="*/ 8524608 w 12191996"/>
              <a:gd name="connsiteY314" fmla="*/ 212641 h 320591"/>
              <a:gd name="connsiteX315" fmla="*/ 8486508 w 12191996"/>
              <a:gd name="connsiteY315" fmla="*/ 231691 h 320591"/>
              <a:gd name="connsiteX316" fmla="*/ 8448408 w 12191996"/>
              <a:gd name="connsiteY316" fmla="*/ 250741 h 320591"/>
              <a:gd name="connsiteX317" fmla="*/ 8411896 w 12191996"/>
              <a:gd name="connsiteY317" fmla="*/ 269791 h 320591"/>
              <a:gd name="connsiteX318" fmla="*/ 8370621 w 12191996"/>
              <a:gd name="connsiteY318" fmla="*/ 285666 h 320591"/>
              <a:gd name="connsiteX319" fmla="*/ 8324583 w 12191996"/>
              <a:gd name="connsiteY319" fmla="*/ 299954 h 320591"/>
              <a:gd name="connsiteX320" fmla="*/ 8272196 w 12191996"/>
              <a:gd name="connsiteY320" fmla="*/ 311066 h 320591"/>
              <a:gd name="connsiteX321" fmla="*/ 8211871 w 12191996"/>
              <a:gd name="connsiteY321" fmla="*/ 319004 h 320591"/>
              <a:gd name="connsiteX322" fmla="*/ 8143608 w 12191996"/>
              <a:gd name="connsiteY322" fmla="*/ 320591 h 320591"/>
              <a:gd name="connsiteX323" fmla="*/ 8075346 w 12191996"/>
              <a:gd name="connsiteY323" fmla="*/ 319004 h 320591"/>
              <a:gd name="connsiteX324" fmla="*/ 8015021 w 12191996"/>
              <a:gd name="connsiteY324" fmla="*/ 311066 h 320591"/>
              <a:gd name="connsiteX325" fmla="*/ 7962633 w 12191996"/>
              <a:gd name="connsiteY325" fmla="*/ 299954 h 320591"/>
              <a:gd name="connsiteX326" fmla="*/ 7916596 w 12191996"/>
              <a:gd name="connsiteY326" fmla="*/ 285666 h 320591"/>
              <a:gd name="connsiteX327" fmla="*/ 7875321 w 12191996"/>
              <a:gd name="connsiteY327" fmla="*/ 269791 h 320591"/>
              <a:gd name="connsiteX328" fmla="*/ 7838808 w 12191996"/>
              <a:gd name="connsiteY328" fmla="*/ 250741 h 320591"/>
              <a:gd name="connsiteX329" fmla="*/ 7800708 w 12191996"/>
              <a:gd name="connsiteY329" fmla="*/ 231691 h 320591"/>
              <a:gd name="connsiteX330" fmla="*/ 7762608 w 12191996"/>
              <a:gd name="connsiteY330" fmla="*/ 212641 h 320591"/>
              <a:gd name="connsiteX331" fmla="*/ 7726096 w 12191996"/>
              <a:gd name="connsiteY331" fmla="*/ 196766 h 320591"/>
              <a:gd name="connsiteX332" fmla="*/ 7684821 w 12191996"/>
              <a:gd name="connsiteY332" fmla="*/ 180891 h 320591"/>
              <a:gd name="connsiteX333" fmla="*/ 7638783 w 12191996"/>
              <a:gd name="connsiteY333" fmla="*/ 165016 h 320591"/>
              <a:gd name="connsiteX334" fmla="*/ 7586396 w 12191996"/>
              <a:gd name="connsiteY334" fmla="*/ 153904 h 320591"/>
              <a:gd name="connsiteX335" fmla="*/ 7526071 w 12191996"/>
              <a:gd name="connsiteY335" fmla="*/ 147554 h 320591"/>
              <a:gd name="connsiteX336" fmla="*/ 7457808 w 12191996"/>
              <a:gd name="connsiteY336" fmla="*/ 144379 h 320591"/>
              <a:gd name="connsiteX337" fmla="*/ 7389546 w 12191996"/>
              <a:gd name="connsiteY337" fmla="*/ 147554 h 320591"/>
              <a:gd name="connsiteX338" fmla="*/ 7329221 w 12191996"/>
              <a:gd name="connsiteY338" fmla="*/ 153904 h 320591"/>
              <a:gd name="connsiteX339" fmla="*/ 7276833 w 12191996"/>
              <a:gd name="connsiteY339" fmla="*/ 165016 h 320591"/>
              <a:gd name="connsiteX340" fmla="*/ 7230796 w 12191996"/>
              <a:gd name="connsiteY340" fmla="*/ 180891 h 320591"/>
              <a:gd name="connsiteX341" fmla="*/ 7189521 w 12191996"/>
              <a:gd name="connsiteY341" fmla="*/ 196766 h 320591"/>
              <a:gd name="connsiteX342" fmla="*/ 7153008 w 12191996"/>
              <a:gd name="connsiteY342" fmla="*/ 212641 h 320591"/>
              <a:gd name="connsiteX343" fmla="*/ 7114908 w 12191996"/>
              <a:gd name="connsiteY343" fmla="*/ 231691 h 320591"/>
              <a:gd name="connsiteX344" fmla="*/ 7076808 w 12191996"/>
              <a:gd name="connsiteY344" fmla="*/ 250741 h 320591"/>
              <a:gd name="connsiteX345" fmla="*/ 7040296 w 12191996"/>
              <a:gd name="connsiteY345" fmla="*/ 269791 h 320591"/>
              <a:gd name="connsiteX346" fmla="*/ 6999021 w 12191996"/>
              <a:gd name="connsiteY346" fmla="*/ 285666 h 320591"/>
              <a:gd name="connsiteX347" fmla="*/ 6952983 w 12191996"/>
              <a:gd name="connsiteY347" fmla="*/ 299954 h 320591"/>
              <a:gd name="connsiteX348" fmla="*/ 6900596 w 12191996"/>
              <a:gd name="connsiteY348" fmla="*/ 311066 h 320591"/>
              <a:gd name="connsiteX349" fmla="*/ 6840271 w 12191996"/>
              <a:gd name="connsiteY349" fmla="*/ 319004 h 320591"/>
              <a:gd name="connsiteX350" fmla="*/ 6781799 w 12191996"/>
              <a:gd name="connsiteY350" fmla="*/ 320364 h 320591"/>
              <a:gd name="connsiteX351" fmla="*/ 6723327 w 12191996"/>
              <a:gd name="connsiteY351" fmla="*/ 319004 h 320591"/>
              <a:gd name="connsiteX352" fmla="*/ 6663002 w 12191996"/>
              <a:gd name="connsiteY352" fmla="*/ 311066 h 320591"/>
              <a:gd name="connsiteX353" fmla="*/ 6610614 w 12191996"/>
              <a:gd name="connsiteY353" fmla="*/ 299954 h 320591"/>
              <a:gd name="connsiteX354" fmla="*/ 6564577 w 12191996"/>
              <a:gd name="connsiteY354" fmla="*/ 285666 h 320591"/>
              <a:gd name="connsiteX355" fmla="*/ 6523302 w 12191996"/>
              <a:gd name="connsiteY355" fmla="*/ 269791 h 320591"/>
              <a:gd name="connsiteX356" fmla="*/ 6486789 w 12191996"/>
              <a:gd name="connsiteY356" fmla="*/ 250741 h 320591"/>
              <a:gd name="connsiteX357" fmla="*/ 6448689 w 12191996"/>
              <a:gd name="connsiteY357" fmla="*/ 231691 h 320591"/>
              <a:gd name="connsiteX358" fmla="*/ 6410589 w 12191996"/>
              <a:gd name="connsiteY358" fmla="*/ 212641 h 320591"/>
              <a:gd name="connsiteX359" fmla="*/ 6374077 w 12191996"/>
              <a:gd name="connsiteY359" fmla="*/ 196766 h 320591"/>
              <a:gd name="connsiteX360" fmla="*/ 6332802 w 12191996"/>
              <a:gd name="connsiteY360" fmla="*/ 180891 h 320591"/>
              <a:gd name="connsiteX361" fmla="*/ 6286764 w 12191996"/>
              <a:gd name="connsiteY361" fmla="*/ 165016 h 320591"/>
              <a:gd name="connsiteX362" fmla="*/ 6234377 w 12191996"/>
              <a:gd name="connsiteY362" fmla="*/ 153904 h 320591"/>
              <a:gd name="connsiteX363" fmla="*/ 6174052 w 12191996"/>
              <a:gd name="connsiteY363" fmla="*/ 147554 h 320591"/>
              <a:gd name="connsiteX364" fmla="*/ 6105789 w 12191996"/>
              <a:gd name="connsiteY364" fmla="*/ 144379 h 320591"/>
              <a:gd name="connsiteX365" fmla="*/ 6095999 w 12191996"/>
              <a:gd name="connsiteY365" fmla="*/ 144834 h 320591"/>
              <a:gd name="connsiteX366" fmla="*/ 6086208 w 12191996"/>
              <a:gd name="connsiteY366" fmla="*/ 144379 h 320591"/>
              <a:gd name="connsiteX367" fmla="*/ 6017947 w 12191996"/>
              <a:gd name="connsiteY367" fmla="*/ 147554 h 320591"/>
              <a:gd name="connsiteX368" fmla="*/ 5957621 w 12191996"/>
              <a:gd name="connsiteY368" fmla="*/ 153904 h 320591"/>
              <a:gd name="connsiteX369" fmla="*/ 5905234 w 12191996"/>
              <a:gd name="connsiteY369" fmla="*/ 165016 h 320591"/>
              <a:gd name="connsiteX370" fmla="*/ 5859196 w 12191996"/>
              <a:gd name="connsiteY370" fmla="*/ 180891 h 320591"/>
              <a:gd name="connsiteX371" fmla="*/ 5817921 w 12191996"/>
              <a:gd name="connsiteY371" fmla="*/ 196766 h 320591"/>
              <a:gd name="connsiteX372" fmla="*/ 5781408 w 12191996"/>
              <a:gd name="connsiteY372" fmla="*/ 212641 h 320591"/>
              <a:gd name="connsiteX373" fmla="*/ 5743308 w 12191996"/>
              <a:gd name="connsiteY373" fmla="*/ 231691 h 320591"/>
              <a:gd name="connsiteX374" fmla="*/ 5705209 w 12191996"/>
              <a:gd name="connsiteY374" fmla="*/ 250741 h 320591"/>
              <a:gd name="connsiteX375" fmla="*/ 5668696 w 12191996"/>
              <a:gd name="connsiteY375" fmla="*/ 269791 h 320591"/>
              <a:gd name="connsiteX376" fmla="*/ 5627421 w 12191996"/>
              <a:gd name="connsiteY376" fmla="*/ 285666 h 320591"/>
              <a:gd name="connsiteX377" fmla="*/ 5581383 w 12191996"/>
              <a:gd name="connsiteY377" fmla="*/ 299954 h 320591"/>
              <a:gd name="connsiteX378" fmla="*/ 5528996 w 12191996"/>
              <a:gd name="connsiteY378" fmla="*/ 311066 h 320591"/>
              <a:gd name="connsiteX379" fmla="*/ 5468671 w 12191996"/>
              <a:gd name="connsiteY379" fmla="*/ 319004 h 320591"/>
              <a:gd name="connsiteX380" fmla="*/ 5410199 w 12191996"/>
              <a:gd name="connsiteY380" fmla="*/ 320364 h 320591"/>
              <a:gd name="connsiteX381" fmla="*/ 5351727 w 12191996"/>
              <a:gd name="connsiteY381" fmla="*/ 319004 h 320591"/>
              <a:gd name="connsiteX382" fmla="*/ 5291401 w 12191996"/>
              <a:gd name="connsiteY382" fmla="*/ 311066 h 320591"/>
              <a:gd name="connsiteX383" fmla="*/ 5239014 w 12191996"/>
              <a:gd name="connsiteY383" fmla="*/ 299954 h 320591"/>
              <a:gd name="connsiteX384" fmla="*/ 5192976 w 12191996"/>
              <a:gd name="connsiteY384" fmla="*/ 285666 h 320591"/>
              <a:gd name="connsiteX385" fmla="*/ 5151701 w 12191996"/>
              <a:gd name="connsiteY385" fmla="*/ 269791 h 320591"/>
              <a:gd name="connsiteX386" fmla="*/ 5115189 w 12191996"/>
              <a:gd name="connsiteY386" fmla="*/ 250741 h 320591"/>
              <a:gd name="connsiteX387" fmla="*/ 5077089 w 12191996"/>
              <a:gd name="connsiteY387" fmla="*/ 231691 h 320591"/>
              <a:gd name="connsiteX388" fmla="*/ 5038989 w 12191996"/>
              <a:gd name="connsiteY388" fmla="*/ 212641 h 320591"/>
              <a:gd name="connsiteX389" fmla="*/ 5002476 w 12191996"/>
              <a:gd name="connsiteY389" fmla="*/ 196766 h 320591"/>
              <a:gd name="connsiteX390" fmla="*/ 4961201 w 12191996"/>
              <a:gd name="connsiteY390" fmla="*/ 180891 h 320591"/>
              <a:gd name="connsiteX391" fmla="*/ 4915165 w 12191996"/>
              <a:gd name="connsiteY391" fmla="*/ 165016 h 320591"/>
              <a:gd name="connsiteX392" fmla="*/ 4862777 w 12191996"/>
              <a:gd name="connsiteY392" fmla="*/ 153904 h 320591"/>
              <a:gd name="connsiteX393" fmla="*/ 4802453 w 12191996"/>
              <a:gd name="connsiteY393" fmla="*/ 147554 h 320591"/>
              <a:gd name="connsiteX394" fmla="*/ 4734189 w 12191996"/>
              <a:gd name="connsiteY394" fmla="*/ 144379 h 320591"/>
              <a:gd name="connsiteX395" fmla="*/ 4665928 w 12191996"/>
              <a:gd name="connsiteY395" fmla="*/ 147554 h 320591"/>
              <a:gd name="connsiteX396" fmla="*/ 4605602 w 12191996"/>
              <a:gd name="connsiteY396" fmla="*/ 153904 h 320591"/>
              <a:gd name="connsiteX397" fmla="*/ 4553214 w 12191996"/>
              <a:gd name="connsiteY397" fmla="*/ 165016 h 320591"/>
              <a:gd name="connsiteX398" fmla="*/ 4507177 w 12191996"/>
              <a:gd name="connsiteY398" fmla="*/ 180891 h 320591"/>
              <a:gd name="connsiteX399" fmla="*/ 4465902 w 12191996"/>
              <a:gd name="connsiteY399" fmla="*/ 196766 h 320591"/>
              <a:gd name="connsiteX400" fmla="*/ 4429389 w 12191996"/>
              <a:gd name="connsiteY400" fmla="*/ 212641 h 320591"/>
              <a:gd name="connsiteX401" fmla="*/ 4353189 w 12191996"/>
              <a:gd name="connsiteY401" fmla="*/ 250741 h 320591"/>
              <a:gd name="connsiteX402" fmla="*/ 4316677 w 12191996"/>
              <a:gd name="connsiteY402" fmla="*/ 269791 h 320591"/>
              <a:gd name="connsiteX403" fmla="*/ 4275402 w 12191996"/>
              <a:gd name="connsiteY403" fmla="*/ 285666 h 320591"/>
              <a:gd name="connsiteX404" fmla="*/ 4229364 w 12191996"/>
              <a:gd name="connsiteY404" fmla="*/ 299954 h 320591"/>
              <a:gd name="connsiteX405" fmla="*/ 4176977 w 12191996"/>
              <a:gd name="connsiteY405" fmla="*/ 311066 h 320591"/>
              <a:gd name="connsiteX406" fmla="*/ 4116652 w 12191996"/>
              <a:gd name="connsiteY406" fmla="*/ 319004 h 320591"/>
              <a:gd name="connsiteX407" fmla="*/ 4048389 w 12191996"/>
              <a:gd name="connsiteY407" fmla="*/ 320591 h 320591"/>
              <a:gd name="connsiteX408" fmla="*/ 3980127 w 12191996"/>
              <a:gd name="connsiteY408" fmla="*/ 319004 h 320591"/>
              <a:gd name="connsiteX409" fmla="*/ 3919802 w 12191996"/>
              <a:gd name="connsiteY409" fmla="*/ 311066 h 320591"/>
              <a:gd name="connsiteX410" fmla="*/ 3867414 w 12191996"/>
              <a:gd name="connsiteY410" fmla="*/ 299954 h 320591"/>
              <a:gd name="connsiteX411" fmla="*/ 3821377 w 12191996"/>
              <a:gd name="connsiteY411" fmla="*/ 285666 h 320591"/>
              <a:gd name="connsiteX412" fmla="*/ 3780102 w 12191996"/>
              <a:gd name="connsiteY412" fmla="*/ 269791 h 320591"/>
              <a:gd name="connsiteX413" fmla="*/ 3743589 w 12191996"/>
              <a:gd name="connsiteY413" fmla="*/ 250741 h 320591"/>
              <a:gd name="connsiteX414" fmla="*/ 3705489 w 12191996"/>
              <a:gd name="connsiteY414" fmla="*/ 231691 h 320591"/>
              <a:gd name="connsiteX415" fmla="*/ 3667389 w 12191996"/>
              <a:gd name="connsiteY415" fmla="*/ 212641 h 320591"/>
              <a:gd name="connsiteX416" fmla="*/ 3630877 w 12191996"/>
              <a:gd name="connsiteY416" fmla="*/ 196766 h 320591"/>
              <a:gd name="connsiteX417" fmla="*/ 3589602 w 12191996"/>
              <a:gd name="connsiteY417" fmla="*/ 180891 h 320591"/>
              <a:gd name="connsiteX418" fmla="*/ 3543564 w 12191996"/>
              <a:gd name="connsiteY418" fmla="*/ 165016 h 320591"/>
              <a:gd name="connsiteX419" fmla="*/ 3491177 w 12191996"/>
              <a:gd name="connsiteY419" fmla="*/ 153904 h 320591"/>
              <a:gd name="connsiteX420" fmla="*/ 3430852 w 12191996"/>
              <a:gd name="connsiteY420" fmla="*/ 147554 h 320591"/>
              <a:gd name="connsiteX421" fmla="*/ 3361002 w 12191996"/>
              <a:gd name="connsiteY421" fmla="*/ 144379 h 320591"/>
              <a:gd name="connsiteX422" fmla="*/ 3294327 w 12191996"/>
              <a:gd name="connsiteY422" fmla="*/ 147554 h 320591"/>
              <a:gd name="connsiteX423" fmla="*/ 3234002 w 12191996"/>
              <a:gd name="connsiteY423" fmla="*/ 153904 h 320591"/>
              <a:gd name="connsiteX424" fmla="*/ 3181614 w 12191996"/>
              <a:gd name="connsiteY424" fmla="*/ 165016 h 320591"/>
              <a:gd name="connsiteX425" fmla="*/ 3135577 w 12191996"/>
              <a:gd name="connsiteY425" fmla="*/ 180891 h 320591"/>
              <a:gd name="connsiteX426" fmla="*/ 3094302 w 12191996"/>
              <a:gd name="connsiteY426" fmla="*/ 196766 h 320591"/>
              <a:gd name="connsiteX427" fmla="*/ 3057789 w 12191996"/>
              <a:gd name="connsiteY427" fmla="*/ 212641 h 320591"/>
              <a:gd name="connsiteX428" fmla="*/ 3019689 w 12191996"/>
              <a:gd name="connsiteY428" fmla="*/ 231691 h 320591"/>
              <a:gd name="connsiteX429" fmla="*/ 2981589 w 12191996"/>
              <a:gd name="connsiteY429" fmla="*/ 250741 h 320591"/>
              <a:gd name="connsiteX430" fmla="*/ 2945077 w 12191996"/>
              <a:gd name="connsiteY430" fmla="*/ 269791 h 320591"/>
              <a:gd name="connsiteX431" fmla="*/ 2903802 w 12191996"/>
              <a:gd name="connsiteY431" fmla="*/ 285666 h 320591"/>
              <a:gd name="connsiteX432" fmla="*/ 2857764 w 12191996"/>
              <a:gd name="connsiteY432" fmla="*/ 299954 h 320591"/>
              <a:gd name="connsiteX433" fmla="*/ 2805377 w 12191996"/>
              <a:gd name="connsiteY433" fmla="*/ 311066 h 320591"/>
              <a:gd name="connsiteX434" fmla="*/ 2745052 w 12191996"/>
              <a:gd name="connsiteY434" fmla="*/ 319004 h 320591"/>
              <a:gd name="connsiteX435" fmla="*/ 2676789 w 12191996"/>
              <a:gd name="connsiteY435" fmla="*/ 320591 h 320591"/>
              <a:gd name="connsiteX436" fmla="*/ 2608527 w 12191996"/>
              <a:gd name="connsiteY436" fmla="*/ 319004 h 320591"/>
              <a:gd name="connsiteX437" fmla="*/ 2548202 w 12191996"/>
              <a:gd name="connsiteY437" fmla="*/ 311066 h 320591"/>
              <a:gd name="connsiteX438" fmla="*/ 2495814 w 12191996"/>
              <a:gd name="connsiteY438" fmla="*/ 299954 h 320591"/>
              <a:gd name="connsiteX439" fmla="*/ 2449777 w 12191996"/>
              <a:gd name="connsiteY439" fmla="*/ 285666 h 320591"/>
              <a:gd name="connsiteX440" fmla="*/ 2408502 w 12191996"/>
              <a:gd name="connsiteY440" fmla="*/ 269791 h 320591"/>
              <a:gd name="connsiteX441" fmla="*/ 2371989 w 12191996"/>
              <a:gd name="connsiteY441" fmla="*/ 250741 h 320591"/>
              <a:gd name="connsiteX442" fmla="*/ 2333889 w 12191996"/>
              <a:gd name="connsiteY442" fmla="*/ 231691 h 320591"/>
              <a:gd name="connsiteX443" fmla="*/ 2295789 w 12191996"/>
              <a:gd name="connsiteY443" fmla="*/ 212641 h 320591"/>
              <a:gd name="connsiteX444" fmla="*/ 2259277 w 12191996"/>
              <a:gd name="connsiteY444" fmla="*/ 196766 h 320591"/>
              <a:gd name="connsiteX445" fmla="*/ 2218002 w 12191996"/>
              <a:gd name="connsiteY445" fmla="*/ 180891 h 320591"/>
              <a:gd name="connsiteX446" fmla="*/ 2171964 w 12191996"/>
              <a:gd name="connsiteY446" fmla="*/ 165016 h 320591"/>
              <a:gd name="connsiteX447" fmla="*/ 2119577 w 12191996"/>
              <a:gd name="connsiteY447" fmla="*/ 153904 h 320591"/>
              <a:gd name="connsiteX448" fmla="*/ 2059252 w 12191996"/>
              <a:gd name="connsiteY448" fmla="*/ 147554 h 320591"/>
              <a:gd name="connsiteX449" fmla="*/ 1990989 w 12191996"/>
              <a:gd name="connsiteY449" fmla="*/ 144379 h 320591"/>
              <a:gd name="connsiteX450" fmla="*/ 1922727 w 12191996"/>
              <a:gd name="connsiteY450" fmla="*/ 147554 h 320591"/>
              <a:gd name="connsiteX451" fmla="*/ 1862402 w 12191996"/>
              <a:gd name="connsiteY451" fmla="*/ 153904 h 320591"/>
              <a:gd name="connsiteX452" fmla="*/ 1810014 w 12191996"/>
              <a:gd name="connsiteY452" fmla="*/ 165016 h 320591"/>
              <a:gd name="connsiteX453" fmla="*/ 1763977 w 12191996"/>
              <a:gd name="connsiteY453" fmla="*/ 180891 h 320591"/>
              <a:gd name="connsiteX454" fmla="*/ 1722702 w 12191996"/>
              <a:gd name="connsiteY454" fmla="*/ 196766 h 320591"/>
              <a:gd name="connsiteX455" fmla="*/ 1686189 w 12191996"/>
              <a:gd name="connsiteY455" fmla="*/ 212641 h 320591"/>
              <a:gd name="connsiteX456" fmla="*/ 1648089 w 12191996"/>
              <a:gd name="connsiteY456" fmla="*/ 231691 h 320591"/>
              <a:gd name="connsiteX457" fmla="*/ 1609989 w 12191996"/>
              <a:gd name="connsiteY457" fmla="*/ 250741 h 320591"/>
              <a:gd name="connsiteX458" fmla="*/ 1573477 w 12191996"/>
              <a:gd name="connsiteY458" fmla="*/ 269791 h 320591"/>
              <a:gd name="connsiteX459" fmla="*/ 1532202 w 12191996"/>
              <a:gd name="connsiteY459" fmla="*/ 285666 h 320591"/>
              <a:gd name="connsiteX460" fmla="*/ 1486164 w 12191996"/>
              <a:gd name="connsiteY460" fmla="*/ 299954 h 320591"/>
              <a:gd name="connsiteX461" fmla="*/ 1433777 w 12191996"/>
              <a:gd name="connsiteY461" fmla="*/ 311066 h 320591"/>
              <a:gd name="connsiteX462" fmla="*/ 1373452 w 12191996"/>
              <a:gd name="connsiteY462" fmla="*/ 319004 h 320591"/>
              <a:gd name="connsiteX463" fmla="*/ 1305189 w 12191996"/>
              <a:gd name="connsiteY463" fmla="*/ 320591 h 320591"/>
              <a:gd name="connsiteX464" fmla="*/ 1236927 w 12191996"/>
              <a:gd name="connsiteY464" fmla="*/ 319004 h 320591"/>
              <a:gd name="connsiteX465" fmla="*/ 1176602 w 12191996"/>
              <a:gd name="connsiteY465" fmla="*/ 311066 h 320591"/>
              <a:gd name="connsiteX466" fmla="*/ 1124214 w 12191996"/>
              <a:gd name="connsiteY466" fmla="*/ 299954 h 320591"/>
              <a:gd name="connsiteX467" fmla="*/ 1078177 w 12191996"/>
              <a:gd name="connsiteY467" fmla="*/ 285666 h 320591"/>
              <a:gd name="connsiteX468" fmla="*/ 1036902 w 12191996"/>
              <a:gd name="connsiteY468" fmla="*/ 269791 h 320591"/>
              <a:gd name="connsiteX469" fmla="*/ 1000389 w 12191996"/>
              <a:gd name="connsiteY469" fmla="*/ 250741 h 320591"/>
              <a:gd name="connsiteX470" fmla="*/ 962289 w 12191996"/>
              <a:gd name="connsiteY470" fmla="*/ 231691 h 320591"/>
              <a:gd name="connsiteX471" fmla="*/ 924189 w 12191996"/>
              <a:gd name="connsiteY471" fmla="*/ 212641 h 320591"/>
              <a:gd name="connsiteX472" fmla="*/ 887677 w 12191996"/>
              <a:gd name="connsiteY472" fmla="*/ 196766 h 320591"/>
              <a:gd name="connsiteX473" fmla="*/ 846402 w 12191996"/>
              <a:gd name="connsiteY473" fmla="*/ 180891 h 320591"/>
              <a:gd name="connsiteX474" fmla="*/ 800364 w 12191996"/>
              <a:gd name="connsiteY474" fmla="*/ 165016 h 320591"/>
              <a:gd name="connsiteX475" fmla="*/ 747977 w 12191996"/>
              <a:gd name="connsiteY475" fmla="*/ 153904 h 320591"/>
              <a:gd name="connsiteX476" fmla="*/ 687652 w 12191996"/>
              <a:gd name="connsiteY476" fmla="*/ 147554 h 320591"/>
              <a:gd name="connsiteX477" fmla="*/ 619389 w 12191996"/>
              <a:gd name="connsiteY477" fmla="*/ 144379 h 320591"/>
              <a:gd name="connsiteX478" fmla="*/ 551127 w 12191996"/>
              <a:gd name="connsiteY478" fmla="*/ 147554 h 320591"/>
              <a:gd name="connsiteX479" fmla="*/ 490802 w 12191996"/>
              <a:gd name="connsiteY479" fmla="*/ 153904 h 320591"/>
              <a:gd name="connsiteX480" fmla="*/ 438414 w 12191996"/>
              <a:gd name="connsiteY480" fmla="*/ 165016 h 320591"/>
              <a:gd name="connsiteX481" fmla="*/ 392377 w 12191996"/>
              <a:gd name="connsiteY481" fmla="*/ 180891 h 320591"/>
              <a:gd name="connsiteX482" fmla="*/ 351102 w 12191996"/>
              <a:gd name="connsiteY482" fmla="*/ 196766 h 320591"/>
              <a:gd name="connsiteX483" fmla="*/ 314589 w 12191996"/>
              <a:gd name="connsiteY483" fmla="*/ 212641 h 320591"/>
              <a:gd name="connsiteX484" fmla="*/ 276489 w 12191996"/>
              <a:gd name="connsiteY484" fmla="*/ 231691 h 320591"/>
              <a:gd name="connsiteX485" fmla="*/ 238389 w 12191996"/>
              <a:gd name="connsiteY485" fmla="*/ 250741 h 320591"/>
              <a:gd name="connsiteX486" fmla="*/ 201877 w 12191996"/>
              <a:gd name="connsiteY486" fmla="*/ 269791 h 320591"/>
              <a:gd name="connsiteX487" fmla="*/ 160602 w 12191996"/>
              <a:gd name="connsiteY487" fmla="*/ 285666 h 320591"/>
              <a:gd name="connsiteX488" fmla="*/ 114564 w 12191996"/>
              <a:gd name="connsiteY488" fmla="*/ 299954 h 320591"/>
              <a:gd name="connsiteX489" fmla="*/ 62177 w 12191996"/>
              <a:gd name="connsiteY489" fmla="*/ 311066 h 320591"/>
              <a:gd name="connsiteX490" fmla="*/ 1852 w 12191996"/>
              <a:gd name="connsiteY490" fmla="*/ 319004 h 320591"/>
              <a:gd name="connsiteX491" fmla="*/ 0 w 12191996"/>
              <a:gd name="connsiteY491" fmla="*/ 319047 h 320591"/>
              <a:gd name="connsiteX492" fmla="*/ 0 w 12191996"/>
              <a:gd name="connsiteY492" fmla="*/ 174668 h 320591"/>
              <a:gd name="connsiteX493" fmla="*/ 1852 w 12191996"/>
              <a:gd name="connsiteY493" fmla="*/ 174625 h 320591"/>
              <a:gd name="connsiteX494" fmla="*/ 62177 w 12191996"/>
              <a:gd name="connsiteY494" fmla="*/ 166687 h 320591"/>
              <a:gd name="connsiteX495" fmla="*/ 114564 w 12191996"/>
              <a:gd name="connsiteY495" fmla="*/ 155575 h 320591"/>
              <a:gd name="connsiteX496" fmla="*/ 160602 w 12191996"/>
              <a:gd name="connsiteY496" fmla="*/ 141287 h 320591"/>
              <a:gd name="connsiteX497" fmla="*/ 201877 w 12191996"/>
              <a:gd name="connsiteY497" fmla="*/ 125412 h 320591"/>
              <a:gd name="connsiteX498" fmla="*/ 238389 w 12191996"/>
              <a:gd name="connsiteY498" fmla="*/ 106362 h 320591"/>
              <a:gd name="connsiteX499" fmla="*/ 276489 w 12191996"/>
              <a:gd name="connsiteY499" fmla="*/ 87312 h 320591"/>
              <a:gd name="connsiteX500" fmla="*/ 314589 w 12191996"/>
              <a:gd name="connsiteY500" fmla="*/ 68262 h 320591"/>
              <a:gd name="connsiteX501" fmla="*/ 351102 w 12191996"/>
              <a:gd name="connsiteY501" fmla="*/ 52387 h 320591"/>
              <a:gd name="connsiteX502" fmla="*/ 392377 w 12191996"/>
              <a:gd name="connsiteY502" fmla="*/ 36512 h 320591"/>
              <a:gd name="connsiteX503" fmla="*/ 438414 w 12191996"/>
              <a:gd name="connsiteY503" fmla="*/ 20637 h 320591"/>
              <a:gd name="connsiteX504" fmla="*/ 490802 w 12191996"/>
              <a:gd name="connsiteY504" fmla="*/ 9525 h 320591"/>
              <a:gd name="connsiteX505" fmla="*/ 551127 w 12191996"/>
              <a:gd name="connsiteY505" fmla="*/ 3175 h 320591"/>
              <a:gd name="connsiteX506" fmla="*/ 619389 w 12191996"/>
              <a:gd name="connsiteY506" fmla="*/ 0 h 320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Lst>
            <a:rect l="l" t="t" r="r" b="b"/>
            <a:pathLst>
              <a:path w="12191996" h="320591">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5" y="20637"/>
                </a:lnTo>
                <a:lnTo>
                  <a:pt x="4605602" y="9525"/>
                </a:lnTo>
                <a:lnTo>
                  <a:pt x="4665928" y="3175"/>
                </a:lnTo>
                <a:lnTo>
                  <a:pt x="4734189" y="0"/>
                </a:lnTo>
                <a:lnTo>
                  <a:pt x="4802453" y="3175"/>
                </a:lnTo>
                <a:lnTo>
                  <a:pt x="4862777" y="9525"/>
                </a:lnTo>
                <a:lnTo>
                  <a:pt x="4915165" y="20637"/>
                </a:lnTo>
                <a:lnTo>
                  <a:pt x="4961201" y="36512"/>
                </a:lnTo>
                <a:lnTo>
                  <a:pt x="5002477" y="52387"/>
                </a:lnTo>
                <a:lnTo>
                  <a:pt x="5038989" y="68262"/>
                </a:lnTo>
                <a:lnTo>
                  <a:pt x="5077090" y="87312"/>
                </a:lnTo>
                <a:lnTo>
                  <a:pt x="5115189" y="106362"/>
                </a:lnTo>
                <a:lnTo>
                  <a:pt x="5151701" y="125412"/>
                </a:lnTo>
                <a:lnTo>
                  <a:pt x="5192977"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9"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6" y="174668"/>
                </a:lnTo>
                <a:lnTo>
                  <a:pt x="12191996" y="319047"/>
                </a:lnTo>
                <a:lnTo>
                  <a:pt x="12190146" y="319004"/>
                </a:lnTo>
                <a:lnTo>
                  <a:pt x="12129820" y="311067"/>
                </a:lnTo>
                <a:lnTo>
                  <a:pt x="12077432" y="299954"/>
                </a:lnTo>
                <a:lnTo>
                  <a:pt x="12031396" y="285666"/>
                </a:lnTo>
                <a:lnTo>
                  <a:pt x="11990120" y="269791"/>
                </a:lnTo>
                <a:lnTo>
                  <a:pt x="11953608" y="250741"/>
                </a:lnTo>
                <a:lnTo>
                  <a:pt x="11915508" y="231691"/>
                </a:lnTo>
                <a:lnTo>
                  <a:pt x="11877408" y="212641"/>
                </a:lnTo>
                <a:lnTo>
                  <a:pt x="11840896" y="196766"/>
                </a:lnTo>
                <a:lnTo>
                  <a:pt x="11799620" y="180891"/>
                </a:lnTo>
                <a:lnTo>
                  <a:pt x="11753582" y="165016"/>
                </a:lnTo>
                <a:lnTo>
                  <a:pt x="11701196" y="153904"/>
                </a:lnTo>
                <a:lnTo>
                  <a:pt x="11640870" y="147554"/>
                </a:lnTo>
                <a:lnTo>
                  <a:pt x="11572608" y="144379"/>
                </a:lnTo>
                <a:lnTo>
                  <a:pt x="11504346" y="147554"/>
                </a:lnTo>
                <a:lnTo>
                  <a:pt x="11444020" y="153904"/>
                </a:lnTo>
                <a:lnTo>
                  <a:pt x="11391632" y="165016"/>
                </a:lnTo>
                <a:lnTo>
                  <a:pt x="11345596" y="180891"/>
                </a:lnTo>
                <a:lnTo>
                  <a:pt x="11304320" y="196766"/>
                </a:lnTo>
                <a:lnTo>
                  <a:pt x="11267808" y="212641"/>
                </a:lnTo>
                <a:lnTo>
                  <a:pt x="11229708" y="231691"/>
                </a:lnTo>
                <a:lnTo>
                  <a:pt x="11191608" y="250741"/>
                </a:lnTo>
                <a:lnTo>
                  <a:pt x="11155096" y="269791"/>
                </a:lnTo>
                <a:lnTo>
                  <a:pt x="11113820" y="285666"/>
                </a:lnTo>
                <a:lnTo>
                  <a:pt x="11067782" y="299954"/>
                </a:lnTo>
                <a:lnTo>
                  <a:pt x="11015396" y="311066"/>
                </a:lnTo>
                <a:lnTo>
                  <a:pt x="10955070" y="319004"/>
                </a:lnTo>
                <a:lnTo>
                  <a:pt x="10886808" y="320591"/>
                </a:lnTo>
                <a:lnTo>
                  <a:pt x="10818546" y="319004"/>
                </a:lnTo>
                <a:lnTo>
                  <a:pt x="10758220" y="311066"/>
                </a:lnTo>
                <a:lnTo>
                  <a:pt x="10705832" y="299954"/>
                </a:lnTo>
                <a:lnTo>
                  <a:pt x="10659796" y="285666"/>
                </a:lnTo>
                <a:lnTo>
                  <a:pt x="10618520" y="269791"/>
                </a:lnTo>
                <a:lnTo>
                  <a:pt x="10582008" y="250741"/>
                </a:lnTo>
                <a:lnTo>
                  <a:pt x="10543908" y="231691"/>
                </a:lnTo>
                <a:lnTo>
                  <a:pt x="10505808" y="212641"/>
                </a:lnTo>
                <a:lnTo>
                  <a:pt x="10469296" y="196766"/>
                </a:lnTo>
                <a:lnTo>
                  <a:pt x="10428020" y="180891"/>
                </a:lnTo>
                <a:lnTo>
                  <a:pt x="10381982" y="165016"/>
                </a:lnTo>
                <a:lnTo>
                  <a:pt x="10329596" y="153904"/>
                </a:lnTo>
                <a:lnTo>
                  <a:pt x="10269270" y="147554"/>
                </a:lnTo>
                <a:lnTo>
                  <a:pt x="10201008" y="144379"/>
                </a:lnTo>
                <a:lnTo>
                  <a:pt x="10132746" y="147554"/>
                </a:lnTo>
                <a:lnTo>
                  <a:pt x="10072420" y="153904"/>
                </a:lnTo>
                <a:lnTo>
                  <a:pt x="10020032" y="165016"/>
                </a:lnTo>
                <a:lnTo>
                  <a:pt x="9973996" y="180891"/>
                </a:lnTo>
                <a:lnTo>
                  <a:pt x="9932720" y="196766"/>
                </a:lnTo>
                <a:lnTo>
                  <a:pt x="9896208" y="212641"/>
                </a:lnTo>
                <a:lnTo>
                  <a:pt x="9820008" y="250741"/>
                </a:lnTo>
                <a:lnTo>
                  <a:pt x="9783496" y="269791"/>
                </a:lnTo>
                <a:lnTo>
                  <a:pt x="9742220" y="285666"/>
                </a:lnTo>
                <a:lnTo>
                  <a:pt x="9696182" y="299954"/>
                </a:lnTo>
                <a:lnTo>
                  <a:pt x="9643796" y="311066"/>
                </a:lnTo>
                <a:lnTo>
                  <a:pt x="9583470" y="319004"/>
                </a:lnTo>
                <a:lnTo>
                  <a:pt x="9515208" y="320591"/>
                </a:lnTo>
                <a:lnTo>
                  <a:pt x="9446946" y="319004"/>
                </a:lnTo>
                <a:lnTo>
                  <a:pt x="9386620" y="311066"/>
                </a:lnTo>
                <a:lnTo>
                  <a:pt x="9334232" y="299954"/>
                </a:lnTo>
                <a:lnTo>
                  <a:pt x="9288196" y="285666"/>
                </a:lnTo>
                <a:lnTo>
                  <a:pt x="9246920" y="269791"/>
                </a:lnTo>
                <a:lnTo>
                  <a:pt x="9210408" y="250741"/>
                </a:lnTo>
                <a:lnTo>
                  <a:pt x="9172308" y="231691"/>
                </a:lnTo>
                <a:lnTo>
                  <a:pt x="9134208" y="212641"/>
                </a:lnTo>
                <a:lnTo>
                  <a:pt x="9097696" y="196766"/>
                </a:lnTo>
                <a:lnTo>
                  <a:pt x="9056420" y="180891"/>
                </a:lnTo>
                <a:lnTo>
                  <a:pt x="9010382" y="165016"/>
                </a:lnTo>
                <a:lnTo>
                  <a:pt x="8957996" y="153904"/>
                </a:lnTo>
                <a:lnTo>
                  <a:pt x="8897670" y="147554"/>
                </a:lnTo>
                <a:lnTo>
                  <a:pt x="8827820" y="144379"/>
                </a:lnTo>
                <a:lnTo>
                  <a:pt x="8761146" y="147554"/>
                </a:lnTo>
                <a:lnTo>
                  <a:pt x="8700820" y="153904"/>
                </a:lnTo>
                <a:lnTo>
                  <a:pt x="8648432" y="165016"/>
                </a:lnTo>
                <a:lnTo>
                  <a:pt x="8602396" y="180891"/>
                </a:lnTo>
                <a:lnTo>
                  <a:pt x="8561120" y="196766"/>
                </a:lnTo>
                <a:lnTo>
                  <a:pt x="8524608" y="212641"/>
                </a:lnTo>
                <a:lnTo>
                  <a:pt x="8486508" y="231691"/>
                </a:lnTo>
                <a:lnTo>
                  <a:pt x="8448408" y="250741"/>
                </a:lnTo>
                <a:lnTo>
                  <a:pt x="8411896" y="269791"/>
                </a:lnTo>
                <a:lnTo>
                  <a:pt x="8370621" y="285666"/>
                </a:lnTo>
                <a:lnTo>
                  <a:pt x="8324583" y="299954"/>
                </a:lnTo>
                <a:lnTo>
                  <a:pt x="8272196" y="311066"/>
                </a:lnTo>
                <a:lnTo>
                  <a:pt x="8211871" y="319004"/>
                </a:lnTo>
                <a:lnTo>
                  <a:pt x="8143608" y="320591"/>
                </a:lnTo>
                <a:lnTo>
                  <a:pt x="8075346" y="319004"/>
                </a:lnTo>
                <a:lnTo>
                  <a:pt x="8015021" y="311066"/>
                </a:lnTo>
                <a:lnTo>
                  <a:pt x="7962633" y="299954"/>
                </a:lnTo>
                <a:lnTo>
                  <a:pt x="7916596" y="285666"/>
                </a:lnTo>
                <a:lnTo>
                  <a:pt x="7875321" y="269791"/>
                </a:lnTo>
                <a:lnTo>
                  <a:pt x="7838808" y="250741"/>
                </a:lnTo>
                <a:lnTo>
                  <a:pt x="7800708" y="231691"/>
                </a:lnTo>
                <a:lnTo>
                  <a:pt x="7762608" y="212641"/>
                </a:lnTo>
                <a:lnTo>
                  <a:pt x="7726096" y="196766"/>
                </a:lnTo>
                <a:lnTo>
                  <a:pt x="7684821" y="180891"/>
                </a:lnTo>
                <a:lnTo>
                  <a:pt x="7638783" y="165016"/>
                </a:lnTo>
                <a:lnTo>
                  <a:pt x="7586396" y="153904"/>
                </a:lnTo>
                <a:lnTo>
                  <a:pt x="7526071" y="147554"/>
                </a:lnTo>
                <a:lnTo>
                  <a:pt x="7457808" y="144379"/>
                </a:lnTo>
                <a:lnTo>
                  <a:pt x="7389546" y="147554"/>
                </a:lnTo>
                <a:lnTo>
                  <a:pt x="7329221" y="153904"/>
                </a:lnTo>
                <a:lnTo>
                  <a:pt x="7276833" y="165016"/>
                </a:lnTo>
                <a:lnTo>
                  <a:pt x="7230796" y="180891"/>
                </a:lnTo>
                <a:lnTo>
                  <a:pt x="7189521" y="196766"/>
                </a:lnTo>
                <a:lnTo>
                  <a:pt x="7153008" y="212641"/>
                </a:lnTo>
                <a:lnTo>
                  <a:pt x="7114908" y="231691"/>
                </a:lnTo>
                <a:lnTo>
                  <a:pt x="7076808" y="250741"/>
                </a:lnTo>
                <a:lnTo>
                  <a:pt x="7040296" y="269791"/>
                </a:lnTo>
                <a:lnTo>
                  <a:pt x="6999021" y="285666"/>
                </a:lnTo>
                <a:lnTo>
                  <a:pt x="6952983" y="299954"/>
                </a:lnTo>
                <a:lnTo>
                  <a:pt x="6900596" y="311066"/>
                </a:lnTo>
                <a:lnTo>
                  <a:pt x="6840271" y="319004"/>
                </a:lnTo>
                <a:lnTo>
                  <a:pt x="6781799" y="320364"/>
                </a:lnTo>
                <a:lnTo>
                  <a:pt x="6723327" y="319004"/>
                </a:lnTo>
                <a:lnTo>
                  <a:pt x="6663002" y="311066"/>
                </a:lnTo>
                <a:lnTo>
                  <a:pt x="6610614" y="299954"/>
                </a:lnTo>
                <a:lnTo>
                  <a:pt x="6564577" y="285666"/>
                </a:lnTo>
                <a:lnTo>
                  <a:pt x="6523302" y="269791"/>
                </a:lnTo>
                <a:lnTo>
                  <a:pt x="6486789" y="250741"/>
                </a:lnTo>
                <a:lnTo>
                  <a:pt x="6448689" y="231691"/>
                </a:lnTo>
                <a:lnTo>
                  <a:pt x="6410589" y="212641"/>
                </a:lnTo>
                <a:lnTo>
                  <a:pt x="6374077" y="196766"/>
                </a:lnTo>
                <a:lnTo>
                  <a:pt x="6332802" y="180891"/>
                </a:lnTo>
                <a:lnTo>
                  <a:pt x="6286764" y="165016"/>
                </a:lnTo>
                <a:lnTo>
                  <a:pt x="6234377" y="153904"/>
                </a:lnTo>
                <a:lnTo>
                  <a:pt x="6174052" y="147554"/>
                </a:lnTo>
                <a:lnTo>
                  <a:pt x="6105789" y="144379"/>
                </a:lnTo>
                <a:lnTo>
                  <a:pt x="6095999" y="144834"/>
                </a:lnTo>
                <a:lnTo>
                  <a:pt x="6086208" y="144379"/>
                </a:lnTo>
                <a:lnTo>
                  <a:pt x="6017947" y="147554"/>
                </a:lnTo>
                <a:lnTo>
                  <a:pt x="5957621" y="153904"/>
                </a:lnTo>
                <a:lnTo>
                  <a:pt x="5905234" y="165016"/>
                </a:lnTo>
                <a:lnTo>
                  <a:pt x="5859196" y="180891"/>
                </a:lnTo>
                <a:lnTo>
                  <a:pt x="5817921" y="196766"/>
                </a:lnTo>
                <a:lnTo>
                  <a:pt x="5781408" y="212641"/>
                </a:lnTo>
                <a:lnTo>
                  <a:pt x="5743308" y="231691"/>
                </a:lnTo>
                <a:lnTo>
                  <a:pt x="5705209" y="250741"/>
                </a:lnTo>
                <a:lnTo>
                  <a:pt x="5668696" y="269791"/>
                </a:lnTo>
                <a:lnTo>
                  <a:pt x="5627421" y="285666"/>
                </a:lnTo>
                <a:lnTo>
                  <a:pt x="5581383" y="299954"/>
                </a:lnTo>
                <a:lnTo>
                  <a:pt x="5528996" y="311066"/>
                </a:lnTo>
                <a:lnTo>
                  <a:pt x="5468671" y="319004"/>
                </a:lnTo>
                <a:lnTo>
                  <a:pt x="5410199" y="320364"/>
                </a:lnTo>
                <a:lnTo>
                  <a:pt x="5351727" y="319004"/>
                </a:lnTo>
                <a:lnTo>
                  <a:pt x="5291401" y="311066"/>
                </a:lnTo>
                <a:lnTo>
                  <a:pt x="5239014" y="299954"/>
                </a:lnTo>
                <a:lnTo>
                  <a:pt x="5192976" y="285666"/>
                </a:lnTo>
                <a:lnTo>
                  <a:pt x="5151701" y="269791"/>
                </a:lnTo>
                <a:lnTo>
                  <a:pt x="5115189" y="250741"/>
                </a:lnTo>
                <a:lnTo>
                  <a:pt x="5077089" y="231691"/>
                </a:lnTo>
                <a:lnTo>
                  <a:pt x="5038989" y="212641"/>
                </a:lnTo>
                <a:lnTo>
                  <a:pt x="5002476" y="196766"/>
                </a:lnTo>
                <a:lnTo>
                  <a:pt x="4961201" y="180891"/>
                </a:lnTo>
                <a:lnTo>
                  <a:pt x="4915165" y="165016"/>
                </a:lnTo>
                <a:lnTo>
                  <a:pt x="4862777" y="153904"/>
                </a:lnTo>
                <a:lnTo>
                  <a:pt x="4802453" y="147554"/>
                </a:lnTo>
                <a:lnTo>
                  <a:pt x="4734189" y="144379"/>
                </a:lnTo>
                <a:lnTo>
                  <a:pt x="4665928" y="147554"/>
                </a:lnTo>
                <a:lnTo>
                  <a:pt x="4605602" y="153904"/>
                </a:lnTo>
                <a:lnTo>
                  <a:pt x="4553214" y="165016"/>
                </a:lnTo>
                <a:lnTo>
                  <a:pt x="4507177" y="180891"/>
                </a:lnTo>
                <a:lnTo>
                  <a:pt x="4465902" y="196766"/>
                </a:lnTo>
                <a:lnTo>
                  <a:pt x="4429389" y="212641"/>
                </a:lnTo>
                <a:lnTo>
                  <a:pt x="4353189" y="250741"/>
                </a:lnTo>
                <a:lnTo>
                  <a:pt x="4316677" y="269791"/>
                </a:lnTo>
                <a:lnTo>
                  <a:pt x="4275402" y="285666"/>
                </a:lnTo>
                <a:lnTo>
                  <a:pt x="4229364" y="299954"/>
                </a:lnTo>
                <a:lnTo>
                  <a:pt x="4176977" y="311066"/>
                </a:lnTo>
                <a:lnTo>
                  <a:pt x="4116652" y="319004"/>
                </a:lnTo>
                <a:lnTo>
                  <a:pt x="4048389" y="320591"/>
                </a:lnTo>
                <a:lnTo>
                  <a:pt x="3980127" y="319004"/>
                </a:lnTo>
                <a:lnTo>
                  <a:pt x="3919802" y="311066"/>
                </a:lnTo>
                <a:lnTo>
                  <a:pt x="3867414" y="299954"/>
                </a:lnTo>
                <a:lnTo>
                  <a:pt x="3821377" y="285666"/>
                </a:lnTo>
                <a:lnTo>
                  <a:pt x="3780102" y="269791"/>
                </a:lnTo>
                <a:lnTo>
                  <a:pt x="3743589" y="250741"/>
                </a:lnTo>
                <a:lnTo>
                  <a:pt x="3705489" y="231691"/>
                </a:lnTo>
                <a:lnTo>
                  <a:pt x="3667389" y="212641"/>
                </a:lnTo>
                <a:lnTo>
                  <a:pt x="3630877" y="196766"/>
                </a:lnTo>
                <a:lnTo>
                  <a:pt x="3589602" y="180891"/>
                </a:lnTo>
                <a:lnTo>
                  <a:pt x="3543564" y="165016"/>
                </a:lnTo>
                <a:lnTo>
                  <a:pt x="3491177" y="153904"/>
                </a:lnTo>
                <a:lnTo>
                  <a:pt x="3430852" y="147554"/>
                </a:lnTo>
                <a:lnTo>
                  <a:pt x="3361002" y="144379"/>
                </a:lnTo>
                <a:lnTo>
                  <a:pt x="3294327" y="147554"/>
                </a:lnTo>
                <a:lnTo>
                  <a:pt x="3234002" y="153904"/>
                </a:lnTo>
                <a:lnTo>
                  <a:pt x="3181614" y="165016"/>
                </a:lnTo>
                <a:lnTo>
                  <a:pt x="3135577" y="180891"/>
                </a:lnTo>
                <a:lnTo>
                  <a:pt x="3094302" y="196766"/>
                </a:lnTo>
                <a:lnTo>
                  <a:pt x="3057789" y="212641"/>
                </a:lnTo>
                <a:lnTo>
                  <a:pt x="3019689" y="231691"/>
                </a:lnTo>
                <a:lnTo>
                  <a:pt x="2981589" y="250741"/>
                </a:lnTo>
                <a:lnTo>
                  <a:pt x="2945077" y="269791"/>
                </a:lnTo>
                <a:lnTo>
                  <a:pt x="2903802" y="285666"/>
                </a:lnTo>
                <a:lnTo>
                  <a:pt x="2857764" y="299954"/>
                </a:lnTo>
                <a:lnTo>
                  <a:pt x="2805377" y="311066"/>
                </a:lnTo>
                <a:lnTo>
                  <a:pt x="2745052" y="319004"/>
                </a:lnTo>
                <a:lnTo>
                  <a:pt x="2676789" y="320591"/>
                </a:lnTo>
                <a:lnTo>
                  <a:pt x="2608527" y="319004"/>
                </a:lnTo>
                <a:lnTo>
                  <a:pt x="2548202" y="311066"/>
                </a:lnTo>
                <a:lnTo>
                  <a:pt x="2495814" y="299954"/>
                </a:lnTo>
                <a:lnTo>
                  <a:pt x="2449777" y="285666"/>
                </a:lnTo>
                <a:lnTo>
                  <a:pt x="2408502" y="269791"/>
                </a:lnTo>
                <a:lnTo>
                  <a:pt x="2371989" y="250741"/>
                </a:lnTo>
                <a:lnTo>
                  <a:pt x="2333889" y="231691"/>
                </a:lnTo>
                <a:lnTo>
                  <a:pt x="2295789" y="212641"/>
                </a:lnTo>
                <a:lnTo>
                  <a:pt x="2259277" y="196766"/>
                </a:lnTo>
                <a:lnTo>
                  <a:pt x="2218002" y="180891"/>
                </a:lnTo>
                <a:lnTo>
                  <a:pt x="2171964" y="165016"/>
                </a:lnTo>
                <a:lnTo>
                  <a:pt x="2119577" y="153904"/>
                </a:lnTo>
                <a:lnTo>
                  <a:pt x="2059252" y="147554"/>
                </a:lnTo>
                <a:lnTo>
                  <a:pt x="1990989" y="144379"/>
                </a:lnTo>
                <a:lnTo>
                  <a:pt x="1922727" y="147554"/>
                </a:lnTo>
                <a:lnTo>
                  <a:pt x="1862402" y="153904"/>
                </a:lnTo>
                <a:lnTo>
                  <a:pt x="1810014" y="165016"/>
                </a:lnTo>
                <a:lnTo>
                  <a:pt x="1763977" y="180891"/>
                </a:lnTo>
                <a:lnTo>
                  <a:pt x="1722702" y="196766"/>
                </a:lnTo>
                <a:lnTo>
                  <a:pt x="1686189" y="212641"/>
                </a:lnTo>
                <a:lnTo>
                  <a:pt x="1648089" y="231691"/>
                </a:lnTo>
                <a:lnTo>
                  <a:pt x="1609989" y="250741"/>
                </a:lnTo>
                <a:lnTo>
                  <a:pt x="1573477" y="269791"/>
                </a:lnTo>
                <a:lnTo>
                  <a:pt x="1532202" y="285666"/>
                </a:lnTo>
                <a:lnTo>
                  <a:pt x="1486164" y="299954"/>
                </a:lnTo>
                <a:lnTo>
                  <a:pt x="1433777" y="311066"/>
                </a:lnTo>
                <a:lnTo>
                  <a:pt x="1373452" y="319004"/>
                </a:lnTo>
                <a:lnTo>
                  <a:pt x="1305189" y="320591"/>
                </a:lnTo>
                <a:lnTo>
                  <a:pt x="1236927" y="319004"/>
                </a:lnTo>
                <a:lnTo>
                  <a:pt x="1176602" y="311066"/>
                </a:lnTo>
                <a:lnTo>
                  <a:pt x="1124214" y="299954"/>
                </a:lnTo>
                <a:lnTo>
                  <a:pt x="1078177" y="285666"/>
                </a:lnTo>
                <a:lnTo>
                  <a:pt x="1036902" y="269791"/>
                </a:lnTo>
                <a:lnTo>
                  <a:pt x="1000389" y="250741"/>
                </a:lnTo>
                <a:lnTo>
                  <a:pt x="962289" y="231691"/>
                </a:lnTo>
                <a:lnTo>
                  <a:pt x="924189" y="212641"/>
                </a:lnTo>
                <a:lnTo>
                  <a:pt x="887677" y="196766"/>
                </a:lnTo>
                <a:lnTo>
                  <a:pt x="846402" y="180891"/>
                </a:lnTo>
                <a:lnTo>
                  <a:pt x="800364" y="165016"/>
                </a:lnTo>
                <a:lnTo>
                  <a:pt x="747977" y="153904"/>
                </a:lnTo>
                <a:lnTo>
                  <a:pt x="687652" y="147554"/>
                </a:lnTo>
                <a:lnTo>
                  <a:pt x="619389" y="144379"/>
                </a:lnTo>
                <a:lnTo>
                  <a:pt x="551127" y="147554"/>
                </a:lnTo>
                <a:lnTo>
                  <a:pt x="490802" y="153904"/>
                </a:lnTo>
                <a:lnTo>
                  <a:pt x="438414" y="165016"/>
                </a:lnTo>
                <a:lnTo>
                  <a:pt x="392377" y="180891"/>
                </a:lnTo>
                <a:lnTo>
                  <a:pt x="351102" y="196766"/>
                </a:lnTo>
                <a:lnTo>
                  <a:pt x="314589" y="212641"/>
                </a:lnTo>
                <a:lnTo>
                  <a:pt x="276489" y="231691"/>
                </a:lnTo>
                <a:lnTo>
                  <a:pt x="238389" y="250741"/>
                </a:lnTo>
                <a:lnTo>
                  <a:pt x="201877" y="269791"/>
                </a:lnTo>
                <a:lnTo>
                  <a:pt x="160602" y="285666"/>
                </a:lnTo>
                <a:lnTo>
                  <a:pt x="114564" y="299954"/>
                </a:lnTo>
                <a:lnTo>
                  <a:pt x="62177" y="311066"/>
                </a:lnTo>
                <a:lnTo>
                  <a:pt x="1852" y="319004"/>
                </a:lnTo>
                <a:lnTo>
                  <a:pt x="0" y="319047"/>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lnTo>
                  <a:pt x="619389" y="0"/>
                </a:lnTo>
                <a:close/>
              </a:path>
            </a:pathLst>
          </a:custGeom>
          <a:solidFill>
            <a:srgbClr val="FFFFFF"/>
          </a:solidFill>
          <a:ln w="0">
            <a:noFill/>
            <a:prstDash val="solid"/>
            <a:round/>
            <a:headEnd/>
            <a:tailEnd/>
          </a:ln>
        </p:spPr>
        <p:txBody>
          <a:bodyPr wrap="square" rtlCol="0" anchor="ctr">
            <a:noAutofit/>
          </a:bodyPr>
          <a:lstStyle/>
          <a:p>
            <a:pPr algn="ctr" defTabSz="457200"/>
            <a:endParaRPr lang="en-US">
              <a:solidFill>
                <a:schemeClr val="tx1"/>
              </a:solidFill>
            </a:endParaRPr>
          </a:p>
        </p:txBody>
      </p:sp>
    </p:spTree>
    <p:extLst>
      <p:ext uri="{BB962C8B-B14F-4D97-AF65-F5344CB8AC3E}">
        <p14:creationId xmlns:p14="http://schemas.microsoft.com/office/powerpoint/2010/main" val="74595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F526DD0-5E46-40B7-AEF1-9B26256CF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grpSp>
        <p:nvGrpSpPr>
          <p:cNvPr id="10" name="Group 9">
            <a:extLst>
              <a:ext uri="{FF2B5EF4-FFF2-40B4-BE49-F238E27FC236}">
                <a16:creationId xmlns:a16="http://schemas.microsoft.com/office/drawing/2014/main" id="{B7E4032D-4110-4963-82B8-8A1B1BF4B6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4273199" cy="6858000"/>
            <a:chOff x="1" y="0"/>
            <a:chExt cx="4273199" cy="6858000"/>
          </a:xfrm>
        </p:grpSpPr>
        <p:sp>
          <p:nvSpPr>
            <p:cNvPr id="11" name="Rectangle 10">
              <a:extLst>
                <a:ext uri="{FF2B5EF4-FFF2-40B4-BE49-F238E27FC236}">
                  <a16:creationId xmlns:a16="http://schemas.microsoft.com/office/drawing/2014/main" id="{66796880-E7D7-485E-A6D1-908B811A1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rgbClr val="FFFFFF"/>
            </a:solidFill>
            <a:ln w="0">
              <a:noFill/>
              <a:prstDash val="solid"/>
              <a:round/>
              <a:headEnd/>
              <a:tailEnd/>
            </a:ln>
          </p:spPr>
          <p:txBody>
            <a:bodyPr wrap="square" rtlCol="0" anchor="ctr">
              <a:noAutofit/>
            </a:bodyPr>
            <a:lstStyle/>
            <a:p>
              <a:pPr algn="ctr"/>
              <a:endParaRPr lang="en-US" dirty="0"/>
            </a:p>
          </p:txBody>
        </p:sp>
        <p:sp>
          <p:nvSpPr>
            <p:cNvPr id="12" name="Rectangle 11">
              <a:extLst>
                <a:ext uri="{FF2B5EF4-FFF2-40B4-BE49-F238E27FC236}">
                  <a16:creationId xmlns:a16="http://schemas.microsoft.com/office/drawing/2014/main" id="{AC97B103-7494-4650-82C0-FC9F8D2723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ltGray">
            <a:xfrm>
              <a:off x="1" y="0"/>
              <a:ext cx="4273199" cy="6858000"/>
            </a:xfrm>
            <a:prstGeom prst="rect">
              <a:avLst/>
            </a:prstGeom>
            <a:solidFill>
              <a:schemeClr val="accent1">
                <a:lumMod val="50000"/>
                <a:alpha val="25000"/>
              </a:schemeClr>
            </a:solidFill>
            <a:ln w="0">
              <a:noFill/>
              <a:prstDash val="solid"/>
              <a:round/>
              <a:headEnd/>
              <a:tailEnd/>
            </a:ln>
          </p:spPr>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5A3C4B07-14D0-B244-BBDB-164986AA9902}"/>
              </a:ext>
            </a:extLst>
          </p:cNvPr>
          <p:cNvSpPr>
            <a:spLocks noGrp="1"/>
          </p:cNvSpPr>
          <p:nvPr>
            <p:ph type="title"/>
          </p:nvPr>
        </p:nvSpPr>
        <p:spPr>
          <a:xfrm>
            <a:off x="1251677" y="619125"/>
            <a:ext cx="2652413" cy="5619749"/>
          </a:xfrm>
        </p:spPr>
        <p:txBody>
          <a:bodyPr anchor="ctr">
            <a:normAutofit/>
          </a:bodyPr>
          <a:lstStyle/>
          <a:p>
            <a:r>
              <a:rPr lang="en-US" sz="3400" b="1" dirty="0">
                <a:solidFill>
                  <a:srgbClr val="000000"/>
                </a:solidFill>
              </a:rPr>
              <a:t>A Snapshot of the IHM Congregation today….</a:t>
            </a:r>
          </a:p>
        </p:txBody>
      </p:sp>
      <p:grpSp>
        <p:nvGrpSpPr>
          <p:cNvPr id="14" name="Group 13">
            <a:extLst>
              <a:ext uri="{FF2B5EF4-FFF2-40B4-BE49-F238E27FC236}">
                <a16:creationId xmlns:a16="http://schemas.microsoft.com/office/drawing/2014/main" id="{5D133F51-4E9D-4F0B-A452-875C6A52B6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5"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000000"/>
            </a:solidFill>
            <a:ln w="0">
              <a:noFill/>
              <a:prstDash val="solid"/>
              <a:round/>
              <a:headEnd/>
              <a:tailEnd/>
            </a:ln>
          </p:spPr>
        </p:sp>
        <p:sp>
          <p:nvSpPr>
            <p:cNvPr id="16" name="Freeform 6">
              <a:extLst>
                <a:ext uri="{FF2B5EF4-FFF2-40B4-BE49-F238E27FC236}">
                  <a16:creationId xmlns:a16="http://schemas.microsoft.com/office/drawing/2014/main" id="{DF21B6AB-8AF5-4823-92E3-F33B9EAEF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1CFE3E7D-FCF2-C149-A9BE-B0490DABE669}"/>
              </a:ext>
            </a:extLst>
          </p:cNvPr>
          <p:cNvSpPr>
            <a:spLocks noGrp="1"/>
          </p:cNvSpPr>
          <p:nvPr>
            <p:ph idx="1"/>
          </p:nvPr>
        </p:nvSpPr>
        <p:spPr>
          <a:xfrm>
            <a:off x="4916250" y="619125"/>
            <a:ext cx="6508987" cy="5619750"/>
          </a:xfrm>
        </p:spPr>
        <p:txBody>
          <a:bodyPr anchor="ctr">
            <a:normAutofit/>
          </a:bodyPr>
          <a:lstStyle/>
          <a:p>
            <a:pPr marL="0" indent="0">
              <a:buNone/>
            </a:pPr>
            <a:endParaRPr lang="en-US" sz="2000" dirty="0">
              <a:solidFill>
                <a:schemeClr val="tx1">
                  <a:alpha val="60000"/>
                </a:schemeClr>
              </a:solidFill>
            </a:endParaRPr>
          </a:p>
          <a:p>
            <a:pPr marL="0" indent="0">
              <a:buNone/>
            </a:pPr>
            <a:r>
              <a:rPr lang="en-US" sz="3600" dirty="0">
                <a:solidFill>
                  <a:schemeClr val="tx1">
                    <a:alpha val="60000"/>
                  </a:schemeClr>
                </a:solidFill>
              </a:rPr>
              <a:t>The IHM Congregation in 2021 ….</a:t>
            </a:r>
          </a:p>
          <a:p>
            <a:pPr marL="0" indent="0">
              <a:buNone/>
            </a:pPr>
            <a:r>
              <a:rPr lang="en-US" sz="3600" dirty="0">
                <a:solidFill>
                  <a:schemeClr val="tx1">
                    <a:alpha val="60000"/>
                  </a:schemeClr>
                </a:solidFill>
              </a:rPr>
              <a:t>232 	     Members</a:t>
            </a:r>
          </a:p>
          <a:p>
            <a:pPr marL="0" indent="0">
              <a:buNone/>
            </a:pPr>
            <a:r>
              <a:rPr lang="en-US" sz="3600" dirty="0">
                <a:solidFill>
                  <a:schemeClr val="tx1">
                    <a:alpha val="60000"/>
                  </a:schemeClr>
                </a:solidFill>
              </a:rPr>
              <a:t>   18 	     Under 70</a:t>
            </a:r>
          </a:p>
          <a:p>
            <a:pPr marL="0" indent="0">
              <a:buNone/>
            </a:pPr>
            <a:r>
              <a:rPr lang="en-US" sz="3600" dirty="0">
                <a:solidFill>
                  <a:schemeClr val="tx1">
                    <a:alpha val="60000"/>
                  </a:schemeClr>
                </a:solidFill>
              </a:rPr>
              <a:t>   77 	     Between 70 – 80</a:t>
            </a:r>
          </a:p>
          <a:p>
            <a:pPr marL="0" indent="0">
              <a:buNone/>
            </a:pPr>
            <a:r>
              <a:rPr lang="en-US" sz="3600" dirty="0">
                <a:solidFill>
                  <a:schemeClr val="tx1">
                    <a:alpha val="60000"/>
                  </a:schemeClr>
                </a:solidFill>
              </a:rPr>
              <a:t>  137     Over 80</a:t>
            </a:r>
          </a:p>
          <a:p>
            <a:pPr marL="0" indent="0">
              <a:buNone/>
            </a:pPr>
            <a:endParaRPr lang="en-US" sz="2000" dirty="0">
              <a:solidFill>
                <a:schemeClr val="tx1">
                  <a:alpha val="60000"/>
                </a:schemeClr>
              </a:solidFill>
            </a:endParaRPr>
          </a:p>
        </p:txBody>
      </p:sp>
    </p:spTree>
    <p:extLst>
      <p:ext uri="{BB962C8B-B14F-4D97-AF65-F5344CB8AC3E}">
        <p14:creationId xmlns:p14="http://schemas.microsoft.com/office/powerpoint/2010/main" val="102386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2018</Words>
  <Application>Microsoft Office PowerPoint</Application>
  <PresentationFormat>Widescreen</PresentationFormat>
  <Paragraphs>187</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Wingdings</vt:lpstr>
      <vt:lpstr>Office Theme</vt:lpstr>
      <vt:lpstr>LCWR Discerning Our Emerging Future … What we are seeing </vt:lpstr>
      <vt:lpstr>Ongoing tensions</vt:lpstr>
      <vt:lpstr>PowerPoint Presentation</vt:lpstr>
      <vt:lpstr>PowerPoint Presentation</vt:lpstr>
      <vt:lpstr>During the next five years, there will be continued study of our property and buildings with attention given to the future ownership of the Motherhouse. (November 2019)</vt:lpstr>
      <vt:lpstr>Situating ourselves in a bigger picture …</vt:lpstr>
      <vt:lpstr>“As an IHM community, we believe the Spirit is inviting us to enter more deeply into the liberating mission of Jesus Christ (Luke 4, IHM Constitutions – Chapter One) as we come to understand it anew through the mystery of the Sacred Universe. Our spirituality and our shared humanity compel us to respond collaboratively with others to the challenges of our beautiful yet fractured world especially through our commitment to social, economic and ecological justice.”  - Chapter 2018 Chapter Direction</vt:lpstr>
      <vt:lpstr>A brief look at our call to mission …</vt:lpstr>
      <vt:lpstr>A Snapshot of the IHM Congregation today….</vt:lpstr>
      <vt:lpstr>Looking ahead to 2024 ….</vt:lpstr>
      <vt:lpstr>Looking ahead to 2030 ….</vt:lpstr>
      <vt:lpstr>LCWR Demographic Profile, January 2021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LCWR Discerning Our Emerging Future … What we are seeing</dc:title>
  <dc:creator>Barbara Childress</dc:creator>
  <cp:lastModifiedBy>Amy Boisvenue</cp:lastModifiedBy>
  <cp:revision>7</cp:revision>
  <dcterms:created xsi:type="dcterms:W3CDTF">2021-07-14T20:23:34Z</dcterms:created>
  <dcterms:modified xsi:type="dcterms:W3CDTF">2021-08-09T18:26:45Z</dcterms:modified>
</cp:coreProperties>
</file>